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
  </p:notesMasterIdLst>
  <p:sldIdLst>
    <p:sldId id="256" r:id="rId2"/>
    <p:sldId id="258" r:id="rId3"/>
    <p:sldId id="259" r:id="rId4"/>
    <p:sldId id="260" r:id="rId5"/>
    <p:sldId id="263" r:id="rId6"/>
    <p:sldId id="264" r:id="rId7"/>
    <p:sldId id="265" r:id="rId8"/>
    <p:sldId id="262" r:id="rId9"/>
    <p:sldId id="266" r:id="rId10"/>
    <p:sldId id="267" r:id="rId11"/>
    <p:sldId id="268" r:id="rId12"/>
    <p:sldId id="269" r:id="rId13"/>
    <p:sldId id="274" r:id="rId14"/>
    <p:sldId id="273" r:id="rId15"/>
    <p:sldId id="271" r:id="rId16"/>
    <p:sldId id="272"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7A022-9B29-904D-891A-BFFD56C68046}" v="3423" dt="2024-03-26T13:26:32.773"/>
    <p1510:client id="{0A677356-14FB-DD85-7E33-1409F7EA1266}" v="1" dt="2024-03-26T13:25:35.338"/>
    <p1510:client id="{12057A7C-1D3C-7156-ED7E-6DAEE32577E1}" v="16" dt="2024-03-25T18:53:10.7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719"/>
  </p:normalViewPr>
  <p:slideViewPr>
    <p:cSldViewPr snapToGrid="0">
      <p:cViewPr varScale="1">
        <p:scale>
          <a:sx n="152" d="100"/>
          <a:sy n="152" d="100"/>
        </p:scale>
        <p:origin x="856" y="168"/>
      </p:cViewPr>
      <p:guideLst/>
    </p:cSldViewPr>
  </p:slideViewPr>
  <p:notesTextViewPr>
    <p:cViewPr>
      <p:scale>
        <a:sx n="1" d="1"/>
        <a:sy n="1" d="1"/>
      </p:scale>
      <p:origin x="0" y="0"/>
    </p:cViewPr>
  </p:notesTextViewPr>
  <p:notesViewPr>
    <p:cSldViewPr snapToGrid="0">
      <p:cViewPr varScale="1">
        <p:scale>
          <a:sx n="121" d="100"/>
          <a:sy n="121" d="100"/>
        </p:scale>
        <p:origin x="507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hyperlink" Target="https://developer.apple.com/documentation/uikit/uitextchecker" TargetMode="External"/><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hyperlink" Target="https://gemini.google.com/app" TargetMode="External"/><Relationship Id="rId1" Type="http://schemas.openxmlformats.org/officeDocument/2006/relationships/hyperlink" Target="https://developer.apple.com/xcode/" TargetMode="Externa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hyperlink" Target="https://learningabledkids.com/learning_disability_ld/grade-by-grade-progress.htm" TargetMode="External"/><Relationship Id="rId15" Type="http://schemas.openxmlformats.org/officeDocument/2006/relationships/image" Target="../media/image28.svg"/><Relationship Id="rId10" Type="http://schemas.openxmlformats.org/officeDocument/2006/relationships/image" Target="../media/image23.png"/><Relationship Id="rId4" Type="http://schemas.openxmlformats.org/officeDocument/2006/relationships/hyperlink" Target="https://developer.apple.com/documentation/vision/recognizing_text_in_images" TargetMode="External"/><Relationship Id="rId9" Type="http://schemas.openxmlformats.org/officeDocument/2006/relationships/image" Target="../media/image22.svg"/><Relationship Id="rId1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7.png"/><Relationship Id="rId3" Type="http://schemas.openxmlformats.org/officeDocument/2006/relationships/hyperlink" Target="https://developer.apple.com/xcode/" TargetMode="External"/><Relationship Id="rId7" Type="http://schemas.openxmlformats.org/officeDocument/2006/relationships/image" Target="../media/image23.png"/><Relationship Id="rId12" Type="http://schemas.openxmlformats.org/officeDocument/2006/relationships/hyperlink" Target="https://developer.apple.com/documentation/vision/recognizing_text_in_images" TargetMode="External"/><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hyperlink" Target="https://gemini.google.com/app" TargetMode="External"/><Relationship Id="rId11" Type="http://schemas.openxmlformats.org/officeDocument/2006/relationships/image" Target="../media/image26.svg"/><Relationship Id="rId5" Type="http://schemas.openxmlformats.org/officeDocument/2006/relationships/image" Target="../media/image22.svg"/><Relationship Id="rId15" Type="http://schemas.openxmlformats.org/officeDocument/2006/relationships/hyperlink" Target="https://learningabledkids.com/learning_disability_ld/grade-by-grade-progress.htm" TargetMode="External"/><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hyperlink" Target="https://developer.apple.com/documentation/uikit/uitextchecker" TargetMode="External"/><Relationship Id="rId1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1CC557-FE71-4658-9112-C8080C30F8AC}"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71087750-514E-427E-86B2-0F6770A803E7}">
      <dgm:prSet/>
      <dgm:spPr/>
      <dgm:t>
        <a:bodyPr/>
        <a:lstStyle/>
        <a:p>
          <a:pPr>
            <a:lnSpc>
              <a:spcPct val="100000"/>
            </a:lnSpc>
            <a:defRPr b="1"/>
          </a:pPr>
          <a:r>
            <a:rPr lang="en-US" b="1"/>
            <a:t>Reading:</a:t>
          </a:r>
          <a:endParaRPr lang="en-US"/>
        </a:p>
      </dgm:t>
    </dgm:pt>
    <dgm:pt modelId="{593F0FEB-6FF5-4B58-B31C-D7B1B8762D0F}" type="parTrans" cxnId="{8B936997-7FDA-406E-ABB1-A92FFE8604BF}">
      <dgm:prSet/>
      <dgm:spPr/>
      <dgm:t>
        <a:bodyPr/>
        <a:lstStyle/>
        <a:p>
          <a:endParaRPr lang="en-US"/>
        </a:p>
      </dgm:t>
    </dgm:pt>
    <dgm:pt modelId="{E7E1EBDD-5E0B-4921-8895-60852515D05B}" type="sibTrans" cxnId="{8B936997-7FDA-406E-ABB1-A92FFE8604BF}">
      <dgm:prSet/>
      <dgm:spPr/>
      <dgm:t>
        <a:bodyPr/>
        <a:lstStyle/>
        <a:p>
          <a:endParaRPr lang="en-US"/>
        </a:p>
      </dgm:t>
    </dgm:pt>
    <dgm:pt modelId="{811B3D1F-AD44-487D-A9BE-55E59F50B4E0}">
      <dgm:prSet/>
      <dgm:spPr/>
      <dgm:t>
        <a:bodyPr/>
        <a:lstStyle/>
        <a:p>
          <a:pPr algn="just">
            <a:lnSpc>
              <a:spcPct val="100000"/>
            </a:lnSpc>
          </a:pPr>
          <a:r>
            <a:rPr lang="en-US" b="0" i="1" u="none"/>
            <a:t>Difficulty in decoding words </a:t>
          </a:r>
          <a:r>
            <a:rPr lang="en-US" b="0"/>
            <a:t>and recognizing spelling patterns.</a:t>
          </a:r>
        </a:p>
      </dgm:t>
    </dgm:pt>
    <dgm:pt modelId="{8D097CEE-8968-40DC-BB0F-930507ACC9B4}" type="parTrans" cxnId="{C3F2CFFE-4C9C-4257-9112-6E27D222A7A4}">
      <dgm:prSet/>
      <dgm:spPr/>
      <dgm:t>
        <a:bodyPr/>
        <a:lstStyle/>
        <a:p>
          <a:endParaRPr lang="en-US"/>
        </a:p>
      </dgm:t>
    </dgm:pt>
    <dgm:pt modelId="{C8E7D98A-4575-4120-8589-6DB1C1D416BC}" type="sibTrans" cxnId="{C3F2CFFE-4C9C-4257-9112-6E27D222A7A4}">
      <dgm:prSet/>
      <dgm:spPr/>
      <dgm:t>
        <a:bodyPr/>
        <a:lstStyle/>
        <a:p>
          <a:endParaRPr lang="en-US"/>
        </a:p>
      </dgm:t>
    </dgm:pt>
    <dgm:pt modelId="{9866038D-CBA9-42D6-A309-34E117BA5A00}">
      <dgm:prSet/>
      <dgm:spPr/>
      <dgm:t>
        <a:bodyPr/>
        <a:lstStyle/>
        <a:p>
          <a:pPr algn="just">
            <a:lnSpc>
              <a:spcPct val="100000"/>
            </a:lnSpc>
          </a:pPr>
          <a:r>
            <a:rPr lang="en-US" b="0"/>
            <a:t>Challenges in reading fluently and accurately.</a:t>
          </a:r>
        </a:p>
      </dgm:t>
    </dgm:pt>
    <dgm:pt modelId="{0081E2C5-DEC9-44D0-9912-0C6AE8F1B6DE}" type="parTrans" cxnId="{72A53B83-552B-408C-BA04-3800CD00072A}">
      <dgm:prSet/>
      <dgm:spPr/>
      <dgm:t>
        <a:bodyPr/>
        <a:lstStyle/>
        <a:p>
          <a:endParaRPr lang="en-US"/>
        </a:p>
      </dgm:t>
    </dgm:pt>
    <dgm:pt modelId="{9CC6EE45-0E62-42AA-9AB2-A1769B44761B}" type="sibTrans" cxnId="{72A53B83-552B-408C-BA04-3800CD00072A}">
      <dgm:prSet/>
      <dgm:spPr/>
      <dgm:t>
        <a:bodyPr/>
        <a:lstStyle/>
        <a:p>
          <a:endParaRPr lang="en-US"/>
        </a:p>
      </dgm:t>
    </dgm:pt>
    <dgm:pt modelId="{77B809B3-51EA-412A-BC5B-D82A980CC66F}">
      <dgm:prSet/>
      <dgm:spPr/>
      <dgm:t>
        <a:bodyPr/>
        <a:lstStyle/>
        <a:p>
          <a:pPr>
            <a:lnSpc>
              <a:spcPct val="100000"/>
            </a:lnSpc>
            <a:defRPr b="1"/>
          </a:pPr>
          <a:r>
            <a:rPr lang="en-US" b="1"/>
            <a:t>Writing:</a:t>
          </a:r>
          <a:endParaRPr lang="en-US"/>
        </a:p>
      </dgm:t>
    </dgm:pt>
    <dgm:pt modelId="{C5F20FF4-3238-41E8-B87F-A9922FF54FAF}" type="parTrans" cxnId="{ADB6B5CD-785D-45B3-818E-E97F9FC3B4F9}">
      <dgm:prSet/>
      <dgm:spPr/>
      <dgm:t>
        <a:bodyPr/>
        <a:lstStyle/>
        <a:p>
          <a:endParaRPr lang="en-US"/>
        </a:p>
      </dgm:t>
    </dgm:pt>
    <dgm:pt modelId="{7CC4E233-645A-40E0-A931-815468CF3577}" type="sibTrans" cxnId="{ADB6B5CD-785D-45B3-818E-E97F9FC3B4F9}">
      <dgm:prSet/>
      <dgm:spPr/>
      <dgm:t>
        <a:bodyPr/>
        <a:lstStyle/>
        <a:p>
          <a:endParaRPr lang="en-US"/>
        </a:p>
      </dgm:t>
    </dgm:pt>
    <dgm:pt modelId="{0C35B8DC-AEF8-4926-A284-C12BD7D5490B}">
      <dgm:prSet/>
      <dgm:spPr/>
      <dgm:t>
        <a:bodyPr/>
        <a:lstStyle/>
        <a:p>
          <a:pPr algn="just">
            <a:lnSpc>
              <a:spcPct val="100000"/>
            </a:lnSpc>
          </a:pPr>
          <a:r>
            <a:rPr lang="en-US" b="0" i="1"/>
            <a:t>Struggles with </a:t>
          </a:r>
          <a:r>
            <a:rPr lang="en-US" b="0" i="1" u="none"/>
            <a:t>spelling and grammar.</a:t>
          </a:r>
        </a:p>
      </dgm:t>
    </dgm:pt>
    <dgm:pt modelId="{C186AE3C-1F81-4070-B3A2-C9C0222081E7}" type="parTrans" cxnId="{058AB054-740F-49CC-9DAF-37C91F8C701C}">
      <dgm:prSet/>
      <dgm:spPr/>
      <dgm:t>
        <a:bodyPr/>
        <a:lstStyle/>
        <a:p>
          <a:endParaRPr lang="en-US"/>
        </a:p>
      </dgm:t>
    </dgm:pt>
    <dgm:pt modelId="{D4B1E339-ECB2-4A15-99EE-AA23BDCFA764}" type="sibTrans" cxnId="{058AB054-740F-49CC-9DAF-37C91F8C701C}">
      <dgm:prSet/>
      <dgm:spPr/>
      <dgm:t>
        <a:bodyPr/>
        <a:lstStyle/>
        <a:p>
          <a:endParaRPr lang="en-US"/>
        </a:p>
      </dgm:t>
    </dgm:pt>
    <dgm:pt modelId="{86C6E3E3-C0B9-48AA-825D-FDCCD4A411BA}">
      <dgm:prSet/>
      <dgm:spPr/>
      <dgm:t>
        <a:bodyPr/>
        <a:lstStyle/>
        <a:p>
          <a:pPr algn="just">
            <a:lnSpc>
              <a:spcPct val="100000"/>
            </a:lnSpc>
          </a:pPr>
          <a:r>
            <a:rPr lang="en-US" b="0" i="1"/>
            <a:t>Difficulty in organizing thoughts and expressing ideas coherently.</a:t>
          </a:r>
        </a:p>
      </dgm:t>
    </dgm:pt>
    <dgm:pt modelId="{3EF9DC81-0DE4-43C2-98AC-87C45B151917}" type="parTrans" cxnId="{70B89984-2653-42BF-BE26-2DB6F0109FCC}">
      <dgm:prSet/>
      <dgm:spPr/>
      <dgm:t>
        <a:bodyPr/>
        <a:lstStyle/>
        <a:p>
          <a:endParaRPr lang="en-US"/>
        </a:p>
      </dgm:t>
    </dgm:pt>
    <dgm:pt modelId="{29769F4D-28B9-4156-B5BF-CD24FB2B1195}" type="sibTrans" cxnId="{70B89984-2653-42BF-BE26-2DB6F0109FCC}">
      <dgm:prSet/>
      <dgm:spPr/>
      <dgm:t>
        <a:bodyPr/>
        <a:lstStyle/>
        <a:p>
          <a:endParaRPr lang="en-US"/>
        </a:p>
      </dgm:t>
    </dgm:pt>
    <dgm:pt modelId="{05D1E8AC-89E6-4313-BA84-2506246360E2}">
      <dgm:prSet/>
      <dgm:spPr/>
      <dgm:t>
        <a:bodyPr/>
        <a:lstStyle/>
        <a:p>
          <a:pPr>
            <a:lnSpc>
              <a:spcPct val="100000"/>
            </a:lnSpc>
            <a:defRPr b="1"/>
          </a:pPr>
          <a:r>
            <a:rPr lang="en-US" b="1"/>
            <a:t>Comprehension:</a:t>
          </a:r>
          <a:endParaRPr lang="en-US"/>
        </a:p>
      </dgm:t>
    </dgm:pt>
    <dgm:pt modelId="{D51B0357-B627-495C-A7CD-F702F09F6D6E}" type="parTrans" cxnId="{DE6F3572-23B8-4BA2-8B20-B4F902AD80D6}">
      <dgm:prSet/>
      <dgm:spPr/>
      <dgm:t>
        <a:bodyPr/>
        <a:lstStyle/>
        <a:p>
          <a:endParaRPr lang="en-US"/>
        </a:p>
      </dgm:t>
    </dgm:pt>
    <dgm:pt modelId="{BADEB8FE-C4D1-4AB3-893B-B0CCD2A3B538}" type="sibTrans" cxnId="{DE6F3572-23B8-4BA2-8B20-B4F902AD80D6}">
      <dgm:prSet/>
      <dgm:spPr/>
      <dgm:t>
        <a:bodyPr/>
        <a:lstStyle/>
        <a:p>
          <a:endParaRPr lang="en-US"/>
        </a:p>
      </dgm:t>
    </dgm:pt>
    <dgm:pt modelId="{CE62452D-2263-432A-8255-41235F835C79}">
      <dgm:prSet/>
      <dgm:spPr/>
      <dgm:t>
        <a:bodyPr/>
        <a:lstStyle/>
        <a:p>
          <a:pPr algn="just">
            <a:lnSpc>
              <a:spcPct val="100000"/>
            </a:lnSpc>
          </a:pPr>
          <a:r>
            <a:rPr lang="en-US" b="0"/>
            <a:t>Challenges in understanding and interpreting written language.</a:t>
          </a:r>
        </a:p>
      </dgm:t>
    </dgm:pt>
    <dgm:pt modelId="{E36BD42B-8A79-49A3-AD19-155B5951F1E5}" type="parTrans" cxnId="{2EE37D25-23A5-4DD2-A5F5-3289AAB98F7D}">
      <dgm:prSet/>
      <dgm:spPr/>
      <dgm:t>
        <a:bodyPr/>
        <a:lstStyle/>
        <a:p>
          <a:endParaRPr lang="en-US"/>
        </a:p>
      </dgm:t>
    </dgm:pt>
    <dgm:pt modelId="{E1403759-120B-4E07-8BA9-0833F11A642D}" type="sibTrans" cxnId="{2EE37D25-23A5-4DD2-A5F5-3289AAB98F7D}">
      <dgm:prSet/>
      <dgm:spPr/>
      <dgm:t>
        <a:bodyPr/>
        <a:lstStyle/>
        <a:p>
          <a:endParaRPr lang="en-US"/>
        </a:p>
      </dgm:t>
    </dgm:pt>
    <dgm:pt modelId="{A3A07C10-D2C1-418C-AE03-72A50B46708D}">
      <dgm:prSet/>
      <dgm:spPr/>
      <dgm:t>
        <a:bodyPr/>
        <a:lstStyle/>
        <a:p>
          <a:pPr algn="just">
            <a:lnSpc>
              <a:spcPct val="100000"/>
            </a:lnSpc>
          </a:pPr>
          <a:r>
            <a:rPr lang="en-US" b="0"/>
            <a:t>Difficulty in </a:t>
          </a:r>
          <a:r>
            <a:rPr lang="en-US" b="0" i="1" u="none"/>
            <a:t>grasping complex sentences</a:t>
          </a:r>
          <a:r>
            <a:rPr lang="en-US" b="0" u="none"/>
            <a:t> </a:t>
          </a:r>
          <a:r>
            <a:rPr lang="en-US" b="0"/>
            <a:t>and extracting key information.</a:t>
          </a:r>
        </a:p>
      </dgm:t>
    </dgm:pt>
    <dgm:pt modelId="{EDD3244B-B6A1-455C-A06F-D8F76D19E48C}" type="parTrans" cxnId="{EC981320-315F-4D2B-A2E0-2AD0BF525BC5}">
      <dgm:prSet/>
      <dgm:spPr/>
      <dgm:t>
        <a:bodyPr/>
        <a:lstStyle/>
        <a:p>
          <a:endParaRPr lang="en-US"/>
        </a:p>
      </dgm:t>
    </dgm:pt>
    <dgm:pt modelId="{A75914D2-D47D-42A4-8FD8-6F6741659C14}" type="sibTrans" cxnId="{EC981320-315F-4D2B-A2E0-2AD0BF525BC5}">
      <dgm:prSet/>
      <dgm:spPr/>
      <dgm:t>
        <a:bodyPr/>
        <a:lstStyle/>
        <a:p>
          <a:endParaRPr lang="en-US"/>
        </a:p>
      </dgm:t>
    </dgm:pt>
    <dgm:pt modelId="{E0B9AACF-3D97-4D8A-9453-351FC1565FCE}" type="pres">
      <dgm:prSet presAssocID="{821CC557-FE71-4658-9112-C8080C30F8AC}" presName="root" presStyleCnt="0">
        <dgm:presLayoutVars>
          <dgm:dir/>
          <dgm:resizeHandles val="exact"/>
        </dgm:presLayoutVars>
      </dgm:prSet>
      <dgm:spPr/>
    </dgm:pt>
    <dgm:pt modelId="{42F3636F-4E6D-4965-87C2-64E68C6270BD}" type="pres">
      <dgm:prSet presAssocID="{71087750-514E-427E-86B2-0F6770A803E7}" presName="compNode" presStyleCnt="0"/>
      <dgm:spPr/>
    </dgm:pt>
    <dgm:pt modelId="{CE8A59C5-136C-4ED5-B0D7-51444763C964}" type="pres">
      <dgm:prSet presAssocID="{71087750-514E-427E-86B2-0F6770A803E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E4283FFC-6890-4328-9AF4-FD091BA12936}" type="pres">
      <dgm:prSet presAssocID="{71087750-514E-427E-86B2-0F6770A803E7}" presName="iconSpace" presStyleCnt="0"/>
      <dgm:spPr/>
    </dgm:pt>
    <dgm:pt modelId="{32E5E10B-40F0-4014-BF52-E68B31F4F9E4}" type="pres">
      <dgm:prSet presAssocID="{71087750-514E-427E-86B2-0F6770A803E7}" presName="parTx" presStyleLbl="revTx" presStyleIdx="0" presStyleCnt="6">
        <dgm:presLayoutVars>
          <dgm:chMax val="0"/>
          <dgm:chPref val="0"/>
        </dgm:presLayoutVars>
      </dgm:prSet>
      <dgm:spPr/>
    </dgm:pt>
    <dgm:pt modelId="{77253C98-2D0A-4F5F-BD1C-330B93F876DC}" type="pres">
      <dgm:prSet presAssocID="{71087750-514E-427E-86B2-0F6770A803E7}" presName="txSpace" presStyleCnt="0"/>
      <dgm:spPr/>
    </dgm:pt>
    <dgm:pt modelId="{5D4E96E1-39FB-4DC7-BF15-DDDEBE27633C}" type="pres">
      <dgm:prSet presAssocID="{71087750-514E-427E-86B2-0F6770A803E7}" presName="desTx" presStyleLbl="revTx" presStyleIdx="1" presStyleCnt="6">
        <dgm:presLayoutVars/>
      </dgm:prSet>
      <dgm:spPr/>
    </dgm:pt>
    <dgm:pt modelId="{EB4AD4E9-FFFF-4A81-8EBC-9C78DC93536E}" type="pres">
      <dgm:prSet presAssocID="{E7E1EBDD-5E0B-4921-8895-60852515D05B}" presName="sibTrans" presStyleCnt="0"/>
      <dgm:spPr/>
    </dgm:pt>
    <dgm:pt modelId="{76D1DFB1-9ECC-406F-BAC8-CA59F88D10CD}" type="pres">
      <dgm:prSet presAssocID="{77B809B3-51EA-412A-BC5B-D82A980CC66F}" presName="compNode" presStyleCnt="0"/>
      <dgm:spPr/>
    </dgm:pt>
    <dgm:pt modelId="{E8B0E423-5289-4A36-860B-23E227603322}" type="pres">
      <dgm:prSet presAssocID="{77B809B3-51EA-412A-BC5B-D82A980CC66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535A08A9-8F92-4A90-A514-6026D2A82403}" type="pres">
      <dgm:prSet presAssocID="{77B809B3-51EA-412A-BC5B-D82A980CC66F}" presName="iconSpace" presStyleCnt="0"/>
      <dgm:spPr/>
    </dgm:pt>
    <dgm:pt modelId="{BFB5BFE2-9E7B-424E-9C2D-D574CAEB3F93}" type="pres">
      <dgm:prSet presAssocID="{77B809B3-51EA-412A-BC5B-D82A980CC66F}" presName="parTx" presStyleLbl="revTx" presStyleIdx="2" presStyleCnt="6">
        <dgm:presLayoutVars>
          <dgm:chMax val="0"/>
          <dgm:chPref val="0"/>
        </dgm:presLayoutVars>
      </dgm:prSet>
      <dgm:spPr/>
    </dgm:pt>
    <dgm:pt modelId="{36947F20-718C-4FBD-8092-99CB2518124A}" type="pres">
      <dgm:prSet presAssocID="{77B809B3-51EA-412A-BC5B-D82A980CC66F}" presName="txSpace" presStyleCnt="0"/>
      <dgm:spPr/>
    </dgm:pt>
    <dgm:pt modelId="{02D487DC-099F-42ED-B6B5-BF9C6C0C21CD}" type="pres">
      <dgm:prSet presAssocID="{77B809B3-51EA-412A-BC5B-D82A980CC66F}" presName="desTx" presStyleLbl="revTx" presStyleIdx="3" presStyleCnt="6">
        <dgm:presLayoutVars/>
      </dgm:prSet>
      <dgm:spPr/>
    </dgm:pt>
    <dgm:pt modelId="{F19608BF-B567-49CB-8FFD-0927C2739303}" type="pres">
      <dgm:prSet presAssocID="{7CC4E233-645A-40E0-A931-815468CF3577}" presName="sibTrans" presStyleCnt="0"/>
      <dgm:spPr/>
    </dgm:pt>
    <dgm:pt modelId="{C2546298-D492-4937-BF39-D7892A5322C3}" type="pres">
      <dgm:prSet presAssocID="{05D1E8AC-89E6-4313-BA84-2506246360E2}" presName="compNode" presStyleCnt="0"/>
      <dgm:spPr/>
    </dgm:pt>
    <dgm:pt modelId="{F2E39655-8AB3-4D89-9201-731FB774438A}" type="pres">
      <dgm:prSet presAssocID="{05D1E8AC-89E6-4313-BA84-2506246360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ngue"/>
        </a:ext>
      </dgm:extLst>
    </dgm:pt>
    <dgm:pt modelId="{02352BFF-EBEC-49AC-9CF4-CFD61566233B}" type="pres">
      <dgm:prSet presAssocID="{05D1E8AC-89E6-4313-BA84-2506246360E2}" presName="iconSpace" presStyleCnt="0"/>
      <dgm:spPr/>
    </dgm:pt>
    <dgm:pt modelId="{417A6E92-E64A-498C-B37B-C482BF6090BC}" type="pres">
      <dgm:prSet presAssocID="{05D1E8AC-89E6-4313-BA84-2506246360E2}" presName="parTx" presStyleLbl="revTx" presStyleIdx="4" presStyleCnt="6">
        <dgm:presLayoutVars>
          <dgm:chMax val="0"/>
          <dgm:chPref val="0"/>
        </dgm:presLayoutVars>
      </dgm:prSet>
      <dgm:spPr/>
    </dgm:pt>
    <dgm:pt modelId="{32FE65B8-7735-46C2-82EA-610775093CD1}" type="pres">
      <dgm:prSet presAssocID="{05D1E8AC-89E6-4313-BA84-2506246360E2}" presName="txSpace" presStyleCnt="0"/>
      <dgm:spPr/>
    </dgm:pt>
    <dgm:pt modelId="{18140AF1-1208-4497-8779-352E02D40684}" type="pres">
      <dgm:prSet presAssocID="{05D1E8AC-89E6-4313-BA84-2506246360E2}" presName="desTx" presStyleLbl="revTx" presStyleIdx="5" presStyleCnt="6">
        <dgm:presLayoutVars/>
      </dgm:prSet>
      <dgm:spPr/>
    </dgm:pt>
  </dgm:ptLst>
  <dgm:cxnLst>
    <dgm:cxn modelId="{1D951709-449A-B341-973F-2C48566F37AA}" type="presOf" srcId="{0C35B8DC-AEF8-4926-A284-C12BD7D5490B}" destId="{02D487DC-099F-42ED-B6B5-BF9C6C0C21CD}" srcOrd="0" destOrd="0" presId="urn:microsoft.com/office/officeart/2018/2/layout/IconLabelDescriptionList"/>
    <dgm:cxn modelId="{18E35712-A0BE-9C41-B072-1C4D2FD4207F}" type="presOf" srcId="{77B809B3-51EA-412A-BC5B-D82A980CC66F}" destId="{BFB5BFE2-9E7B-424E-9C2D-D574CAEB3F93}" srcOrd="0" destOrd="0" presId="urn:microsoft.com/office/officeart/2018/2/layout/IconLabelDescriptionList"/>
    <dgm:cxn modelId="{EC981320-315F-4D2B-A2E0-2AD0BF525BC5}" srcId="{05D1E8AC-89E6-4313-BA84-2506246360E2}" destId="{A3A07C10-D2C1-418C-AE03-72A50B46708D}" srcOrd="1" destOrd="0" parTransId="{EDD3244B-B6A1-455C-A06F-D8F76D19E48C}" sibTransId="{A75914D2-D47D-42A4-8FD8-6F6741659C14}"/>
    <dgm:cxn modelId="{2EE37D25-23A5-4DD2-A5F5-3289AAB98F7D}" srcId="{05D1E8AC-89E6-4313-BA84-2506246360E2}" destId="{CE62452D-2263-432A-8255-41235F835C79}" srcOrd="0" destOrd="0" parTransId="{E36BD42B-8A79-49A3-AD19-155B5951F1E5}" sibTransId="{E1403759-120B-4E07-8BA9-0833F11A642D}"/>
    <dgm:cxn modelId="{0036794A-FEB3-3D47-B005-6DCEB3151980}" type="presOf" srcId="{05D1E8AC-89E6-4313-BA84-2506246360E2}" destId="{417A6E92-E64A-498C-B37B-C482BF6090BC}" srcOrd="0" destOrd="0" presId="urn:microsoft.com/office/officeart/2018/2/layout/IconLabelDescriptionList"/>
    <dgm:cxn modelId="{04EB6854-CA34-6F43-ABE6-2B426119DFB5}" type="presOf" srcId="{86C6E3E3-C0B9-48AA-825D-FDCCD4A411BA}" destId="{02D487DC-099F-42ED-B6B5-BF9C6C0C21CD}" srcOrd="0" destOrd="1" presId="urn:microsoft.com/office/officeart/2018/2/layout/IconLabelDescriptionList"/>
    <dgm:cxn modelId="{058AB054-740F-49CC-9DAF-37C91F8C701C}" srcId="{77B809B3-51EA-412A-BC5B-D82A980CC66F}" destId="{0C35B8DC-AEF8-4926-A284-C12BD7D5490B}" srcOrd="0" destOrd="0" parTransId="{C186AE3C-1F81-4070-B3A2-C9C0222081E7}" sibTransId="{D4B1E339-ECB2-4A15-99EE-AA23BDCFA764}"/>
    <dgm:cxn modelId="{DE6F3572-23B8-4BA2-8B20-B4F902AD80D6}" srcId="{821CC557-FE71-4658-9112-C8080C30F8AC}" destId="{05D1E8AC-89E6-4313-BA84-2506246360E2}" srcOrd="2" destOrd="0" parTransId="{D51B0357-B627-495C-A7CD-F702F09F6D6E}" sibTransId="{BADEB8FE-C4D1-4AB3-893B-B0CCD2A3B538}"/>
    <dgm:cxn modelId="{3601DB72-A86C-3744-90E4-F8F6B40508C2}" type="presOf" srcId="{71087750-514E-427E-86B2-0F6770A803E7}" destId="{32E5E10B-40F0-4014-BF52-E68B31F4F9E4}" srcOrd="0" destOrd="0" presId="urn:microsoft.com/office/officeart/2018/2/layout/IconLabelDescriptionList"/>
    <dgm:cxn modelId="{E031007E-E310-9543-81C0-49052283E023}" type="presOf" srcId="{A3A07C10-D2C1-418C-AE03-72A50B46708D}" destId="{18140AF1-1208-4497-8779-352E02D40684}" srcOrd="0" destOrd="1" presId="urn:microsoft.com/office/officeart/2018/2/layout/IconLabelDescriptionList"/>
    <dgm:cxn modelId="{72A53B83-552B-408C-BA04-3800CD00072A}" srcId="{71087750-514E-427E-86B2-0F6770A803E7}" destId="{9866038D-CBA9-42D6-A309-34E117BA5A00}" srcOrd="1" destOrd="0" parTransId="{0081E2C5-DEC9-44D0-9912-0C6AE8F1B6DE}" sibTransId="{9CC6EE45-0E62-42AA-9AB2-A1769B44761B}"/>
    <dgm:cxn modelId="{70B89984-2653-42BF-BE26-2DB6F0109FCC}" srcId="{77B809B3-51EA-412A-BC5B-D82A980CC66F}" destId="{86C6E3E3-C0B9-48AA-825D-FDCCD4A411BA}" srcOrd="1" destOrd="0" parTransId="{3EF9DC81-0DE4-43C2-98AC-87C45B151917}" sibTransId="{29769F4D-28B9-4156-B5BF-CD24FB2B1195}"/>
    <dgm:cxn modelId="{8B936997-7FDA-406E-ABB1-A92FFE8604BF}" srcId="{821CC557-FE71-4658-9112-C8080C30F8AC}" destId="{71087750-514E-427E-86B2-0F6770A803E7}" srcOrd="0" destOrd="0" parTransId="{593F0FEB-6FF5-4B58-B31C-D7B1B8762D0F}" sibTransId="{E7E1EBDD-5E0B-4921-8895-60852515D05B}"/>
    <dgm:cxn modelId="{F80D25B5-DBC6-B343-B64D-615901C89885}" type="presOf" srcId="{CE62452D-2263-432A-8255-41235F835C79}" destId="{18140AF1-1208-4497-8779-352E02D40684}" srcOrd="0" destOrd="0" presId="urn:microsoft.com/office/officeart/2018/2/layout/IconLabelDescriptionList"/>
    <dgm:cxn modelId="{64508BB6-E3F6-7548-BC26-C46143D7694F}" type="presOf" srcId="{811B3D1F-AD44-487D-A9BE-55E59F50B4E0}" destId="{5D4E96E1-39FB-4DC7-BF15-DDDEBE27633C}" srcOrd="0" destOrd="0" presId="urn:microsoft.com/office/officeart/2018/2/layout/IconLabelDescriptionList"/>
    <dgm:cxn modelId="{ADB6B5CD-785D-45B3-818E-E97F9FC3B4F9}" srcId="{821CC557-FE71-4658-9112-C8080C30F8AC}" destId="{77B809B3-51EA-412A-BC5B-D82A980CC66F}" srcOrd="1" destOrd="0" parTransId="{C5F20FF4-3238-41E8-B87F-A9922FF54FAF}" sibTransId="{7CC4E233-645A-40E0-A931-815468CF3577}"/>
    <dgm:cxn modelId="{0A80A9DC-C381-AC41-A4B3-46810F33993D}" type="presOf" srcId="{821CC557-FE71-4658-9112-C8080C30F8AC}" destId="{E0B9AACF-3D97-4D8A-9453-351FC1565FCE}" srcOrd="0" destOrd="0" presId="urn:microsoft.com/office/officeart/2018/2/layout/IconLabelDescriptionList"/>
    <dgm:cxn modelId="{3C0739E6-C0F6-514E-A883-B017F37E2E63}" type="presOf" srcId="{9866038D-CBA9-42D6-A309-34E117BA5A00}" destId="{5D4E96E1-39FB-4DC7-BF15-DDDEBE27633C}" srcOrd="0" destOrd="1" presId="urn:microsoft.com/office/officeart/2018/2/layout/IconLabelDescriptionList"/>
    <dgm:cxn modelId="{C3F2CFFE-4C9C-4257-9112-6E27D222A7A4}" srcId="{71087750-514E-427E-86B2-0F6770A803E7}" destId="{811B3D1F-AD44-487D-A9BE-55E59F50B4E0}" srcOrd="0" destOrd="0" parTransId="{8D097CEE-8968-40DC-BB0F-930507ACC9B4}" sibTransId="{C8E7D98A-4575-4120-8589-6DB1C1D416BC}"/>
    <dgm:cxn modelId="{EB8A2E97-EB97-8046-A890-3C28D995499C}" type="presParOf" srcId="{E0B9AACF-3D97-4D8A-9453-351FC1565FCE}" destId="{42F3636F-4E6D-4965-87C2-64E68C6270BD}" srcOrd="0" destOrd="0" presId="urn:microsoft.com/office/officeart/2018/2/layout/IconLabelDescriptionList"/>
    <dgm:cxn modelId="{13E3AEAB-56D3-9046-A0D4-E8B647625F19}" type="presParOf" srcId="{42F3636F-4E6D-4965-87C2-64E68C6270BD}" destId="{CE8A59C5-136C-4ED5-B0D7-51444763C964}" srcOrd="0" destOrd="0" presId="urn:microsoft.com/office/officeart/2018/2/layout/IconLabelDescriptionList"/>
    <dgm:cxn modelId="{85634776-0C50-524A-B9CA-D54B5604F5EF}" type="presParOf" srcId="{42F3636F-4E6D-4965-87C2-64E68C6270BD}" destId="{E4283FFC-6890-4328-9AF4-FD091BA12936}" srcOrd="1" destOrd="0" presId="urn:microsoft.com/office/officeart/2018/2/layout/IconLabelDescriptionList"/>
    <dgm:cxn modelId="{0924BC28-0AC5-4E4C-B376-A1449867C481}" type="presParOf" srcId="{42F3636F-4E6D-4965-87C2-64E68C6270BD}" destId="{32E5E10B-40F0-4014-BF52-E68B31F4F9E4}" srcOrd="2" destOrd="0" presId="urn:microsoft.com/office/officeart/2018/2/layout/IconLabelDescriptionList"/>
    <dgm:cxn modelId="{94267CE8-01B8-6945-8B12-7E9EE8E9D0E0}" type="presParOf" srcId="{42F3636F-4E6D-4965-87C2-64E68C6270BD}" destId="{77253C98-2D0A-4F5F-BD1C-330B93F876DC}" srcOrd="3" destOrd="0" presId="urn:microsoft.com/office/officeart/2018/2/layout/IconLabelDescriptionList"/>
    <dgm:cxn modelId="{786D4364-16C2-B446-85E8-9D187ADEC880}" type="presParOf" srcId="{42F3636F-4E6D-4965-87C2-64E68C6270BD}" destId="{5D4E96E1-39FB-4DC7-BF15-DDDEBE27633C}" srcOrd="4" destOrd="0" presId="urn:microsoft.com/office/officeart/2018/2/layout/IconLabelDescriptionList"/>
    <dgm:cxn modelId="{AF6C151F-F0CC-DD48-8A38-117DF644534A}" type="presParOf" srcId="{E0B9AACF-3D97-4D8A-9453-351FC1565FCE}" destId="{EB4AD4E9-FFFF-4A81-8EBC-9C78DC93536E}" srcOrd="1" destOrd="0" presId="urn:microsoft.com/office/officeart/2018/2/layout/IconLabelDescriptionList"/>
    <dgm:cxn modelId="{49AC564B-B03B-544F-AB1A-0A0FC320E2C8}" type="presParOf" srcId="{E0B9AACF-3D97-4D8A-9453-351FC1565FCE}" destId="{76D1DFB1-9ECC-406F-BAC8-CA59F88D10CD}" srcOrd="2" destOrd="0" presId="urn:microsoft.com/office/officeart/2018/2/layout/IconLabelDescriptionList"/>
    <dgm:cxn modelId="{DA5C5CC9-82BC-8843-8710-F485CF58EB17}" type="presParOf" srcId="{76D1DFB1-9ECC-406F-BAC8-CA59F88D10CD}" destId="{E8B0E423-5289-4A36-860B-23E227603322}" srcOrd="0" destOrd="0" presId="urn:microsoft.com/office/officeart/2018/2/layout/IconLabelDescriptionList"/>
    <dgm:cxn modelId="{D2BD5303-0311-7D4F-992D-F21C43EAED5B}" type="presParOf" srcId="{76D1DFB1-9ECC-406F-BAC8-CA59F88D10CD}" destId="{535A08A9-8F92-4A90-A514-6026D2A82403}" srcOrd="1" destOrd="0" presId="urn:microsoft.com/office/officeart/2018/2/layout/IconLabelDescriptionList"/>
    <dgm:cxn modelId="{6D4F9DC7-F94F-6D42-B2C1-4DA814759174}" type="presParOf" srcId="{76D1DFB1-9ECC-406F-BAC8-CA59F88D10CD}" destId="{BFB5BFE2-9E7B-424E-9C2D-D574CAEB3F93}" srcOrd="2" destOrd="0" presId="urn:microsoft.com/office/officeart/2018/2/layout/IconLabelDescriptionList"/>
    <dgm:cxn modelId="{30DA9935-B1AF-FB46-88E8-580CD7F068F7}" type="presParOf" srcId="{76D1DFB1-9ECC-406F-BAC8-CA59F88D10CD}" destId="{36947F20-718C-4FBD-8092-99CB2518124A}" srcOrd="3" destOrd="0" presId="urn:microsoft.com/office/officeart/2018/2/layout/IconLabelDescriptionList"/>
    <dgm:cxn modelId="{31A781B7-0AF9-C141-8498-E1DCF156E5A7}" type="presParOf" srcId="{76D1DFB1-9ECC-406F-BAC8-CA59F88D10CD}" destId="{02D487DC-099F-42ED-B6B5-BF9C6C0C21CD}" srcOrd="4" destOrd="0" presId="urn:microsoft.com/office/officeart/2018/2/layout/IconLabelDescriptionList"/>
    <dgm:cxn modelId="{4D62095F-30D6-0B43-83CF-0B9FD03DE31C}" type="presParOf" srcId="{E0B9AACF-3D97-4D8A-9453-351FC1565FCE}" destId="{F19608BF-B567-49CB-8FFD-0927C2739303}" srcOrd="3" destOrd="0" presId="urn:microsoft.com/office/officeart/2018/2/layout/IconLabelDescriptionList"/>
    <dgm:cxn modelId="{224E7EDC-2762-A74B-8811-B9B207EBB94B}" type="presParOf" srcId="{E0B9AACF-3D97-4D8A-9453-351FC1565FCE}" destId="{C2546298-D492-4937-BF39-D7892A5322C3}" srcOrd="4" destOrd="0" presId="urn:microsoft.com/office/officeart/2018/2/layout/IconLabelDescriptionList"/>
    <dgm:cxn modelId="{69A68B59-58AB-B945-A8A6-B192BA500EE2}" type="presParOf" srcId="{C2546298-D492-4937-BF39-D7892A5322C3}" destId="{F2E39655-8AB3-4D89-9201-731FB774438A}" srcOrd="0" destOrd="0" presId="urn:microsoft.com/office/officeart/2018/2/layout/IconLabelDescriptionList"/>
    <dgm:cxn modelId="{8F8406BA-BF63-EB49-B49B-07C93A37F872}" type="presParOf" srcId="{C2546298-D492-4937-BF39-D7892A5322C3}" destId="{02352BFF-EBEC-49AC-9CF4-CFD61566233B}" srcOrd="1" destOrd="0" presId="urn:microsoft.com/office/officeart/2018/2/layout/IconLabelDescriptionList"/>
    <dgm:cxn modelId="{4427070B-F679-E54B-BBA6-B238EE4DF8A9}" type="presParOf" srcId="{C2546298-D492-4937-BF39-D7892A5322C3}" destId="{417A6E92-E64A-498C-B37B-C482BF6090BC}" srcOrd="2" destOrd="0" presId="urn:microsoft.com/office/officeart/2018/2/layout/IconLabelDescriptionList"/>
    <dgm:cxn modelId="{A8C2AD0D-9AF1-B043-A3D6-2D8BD0520C99}" type="presParOf" srcId="{C2546298-D492-4937-BF39-D7892A5322C3}" destId="{32FE65B8-7735-46C2-82EA-610775093CD1}" srcOrd="3" destOrd="0" presId="urn:microsoft.com/office/officeart/2018/2/layout/IconLabelDescriptionList"/>
    <dgm:cxn modelId="{851AA81E-D2AE-214B-BF13-5ED5A7C2FD9D}" type="presParOf" srcId="{C2546298-D492-4937-BF39-D7892A5322C3}" destId="{18140AF1-1208-4497-8779-352E02D4068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C952FD-2162-422B-A69E-C71FFE0D21B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29D24D43-7F2C-4827-9A7E-A633378EA0C2}">
      <dgm:prSet/>
      <dgm:spPr/>
      <dgm:t>
        <a:bodyPr/>
        <a:lstStyle/>
        <a:p>
          <a:r>
            <a:rPr lang="en-US"/>
            <a:t>1. OCR is a technology converts scanned documents or images containing text into editable and searchable digital files, enhancing accessibility and usability</a:t>
          </a:r>
        </a:p>
      </dgm:t>
    </dgm:pt>
    <dgm:pt modelId="{0DC54423-3A20-4AE6-BE26-CA8840D90A80}" type="parTrans" cxnId="{910AAC95-8FDD-45C6-9BDC-1AE0AB4DBCF8}">
      <dgm:prSet/>
      <dgm:spPr/>
      <dgm:t>
        <a:bodyPr/>
        <a:lstStyle/>
        <a:p>
          <a:endParaRPr lang="en-US"/>
        </a:p>
      </dgm:t>
    </dgm:pt>
    <dgm:pt modelId="{337C7F68-ADB7-49AB-999D-284B5EE81AC6}" type="sibTrans" cxnId="{910AAC95-8FDD-45C6-9BDC-1AE0AB4DBCF8}">
      <dgm:prSet/>
      <dgm:spPr/>
      <dgm:t>
        <a:bodyPr/>
        <a:lstStyle/>
        <a:p>
          <a:endParaRPr lang="en-US"/>
        </a:p>
      </dgm:t>
    </dgm:pt>
    <dgm:pt modelId="{0048CFFF-7F6F-44C5-AAD4-438628063EE1}">
      <dgm:prSet/>
      <dgm:spPr/>
      <dgm:t>
        <a:bodyPr/>
        <a:lstStyle/>
        <a:p>
          <a:r>
            <a:rPr lang="en-US"/>
            <a:t>2. Spell checkers assist users in identifying and correcting spelling errors in documents,email  or other textual content, enhancing communication clarity and Professionalism.  </a:t>
          </a:r>
        </a:p>
      </dgm:t>
    </dgm:pt>
    <dgm:pt modelId="{03E2F1FD-74CB-485A-8543-9F35110AAA89}" type="parTrans" cxnId="{083D48D1-517E-461C-8C9E-741ABDB51468}">
      <dgm:prSet/>
      <dgm:spPr/>
      <dgm:t>
        <a:bodyPr/>
        <a:lstStyle/>
        <a:p>
          <a:endParaRPr lang="en-US"/>
        </a:p>
      </dgm:t>
    </dgm:pt>
    <dgm:pt modelId="{49C98374-1D38-4CC9-B745-9A7F5E84C075}" type="sibTrans" cxnId="{083D48D1-517E-461C-8C9E-741ABDB51468}">
      <dgm:prSet/>
      <dgm:spPr/>
      <dgm:t>
        <a:bodyPr/>
        <a:lstStyle/>
        <a:p>
          <a:endParaRPr lang="en-US"/>
        </a:p>
      </dgm:t>
    </dgm:pt>
    <dgm:pt modelId="{380D09FD-BFCC-41E6-A44D-5D1A63BF9391}">
      <dgm:prSet/>
      <dgm:spPr/>
      <dgm:t>
        <a:bodyPr/>
        <a:lstStyle/>
        <a:p>
          <a:r>
            <a:rPr lang="en-US"/>
            <a:t>3.Gemini uses its NLP capabilities to make sense of sentences and convert them into easy-to-read text, including performing spelling checks</a:t>
          </a:r>
        </a:p>
      </dgm:t>
    </dgm:pt>
    <dgm:pt modelId="{FB0F8F20-A532-4267-A753-F1B3AE8F5A80}" type="parTrans" cxnId="{953315C0-CFBE-4D20-B69A-282DC0D5971B}">
      <dgm:prSet/>
      <dgm:spPr/>
      <dgm:t>
        <a:bodyPr/>
        <a:lstStyle/>
        <a:p>
          <a:endParaRPr lang="en-US"/>
        </a:p>
      </dgm:t>
    </dgm:pt>
    <dgm:pt modelId="{85A027D7-1D11-44AF-A58D-F48D8D0B1BC2}" type="sibTrans" cxnId="{953315C0-CFBE-4D20-B69A-282DC0D5971B}">
      <dgm:prSet/>
      <dgm:spPr/>
      <dgm:t>
        <a:bodyPr/>
        <a:lstStyle/>
        <a:p>
          <a:endParaRPr lang="en-US"/>
        </a:p>
      </dgm:t>
    </dgm:pt>
    <dgm:pt modelId="{078CE2DF-8A25-D448-8993-859D8BF3F633}">
      <dgm:prSet/>
      <dgm:spPr/>
      <dgm:t>
        <a:bodyPr/>
        <a:lstStyle/>
        <a:p>
          <a:r>
            <a:rPr lang="en-IN" b="0" i="0" u="none"/>
            <a:t>3.TTS can be a game-changer for people with reading difficulties. It allows them to access written information in an auditory format,</a:t>
          </a:r>
          <a:endParaRPr lang="en-GB"/>
        </a:p>
      </dgm:t>
    </dgm:pt>
    <dgm:pt modelId="{DE7DF1BA-BEB3-9C4E-A815-C1D7A20F6776}" type="parTrans" cxnId="{E40EC80A-2872-3E47-889D-052037904E47}">
      <dgm:prSet/>
      <dgm:spPr/>
      <dgm:t>
        <a:bodyPr/>
        <a:lstStyle/>
        <a:p>
          <a:endParaRPr lang="en-GB"/>
        </a:p>
      </dgm:t>
    </dgm:pt>
    <dgm:pt modelId="{D17A70C4-BEA6-3D42-8C12-2FCAA706F492}" type="sibTrans" cxnId="{E40EC80A-2872-3E47-889D-052037904E47}">
      <dgm:prSet/>
      <dgm:spPr/>
      <dgm:t>
        <a:bodyPr/>
        <a:lstStyle/>
        <a:p>
          <a:endParaRPr lang="en-GB"/>
        </a:p>
      </dgm:t>
    </dgm:pt>
    <dgm:pt modelId="{7DB268DC-5929-274A-A240-B32FF6E1FEA0}" type="pres">
      <dgm:prSet presAssocID="{07C952FD-2162-422B-A69E-C71FFE0D21BB}" presName="outerComposite" presStyleCnt="0">
        <dgm:presLayoutVars>
          <dgm:chMax val="5"/>
          <dgm:dir/>
          <dgm:resizeHandles val="exact"/>
        </dgm:presLayoutVars>
      </dgm:prSet>
      <dgm:spPr/>
    </dgm:pt>
    <dgm:pt modelId="{AD8D852E-C49A-DF43-9C02-E63361278F7D}" type="pres">
      <dgm:prSet presAssocID="{07C952FD-2162-422B-A69E-C71FFE0D21BB}" presName="dummyMaxCanvas" presStyleCnt="0">
        <dgm:presLayoutVars/>
      </dgm:prSet>
      <dgm:spPr/>
    </dgm:pt>
    <dgm:pt modelId="{57BEE765-D3FF-504D-8C99-CB254133B696}" type="pres">
      <dgm:prSet presAssocID="{07C952FD-2162-422B-A69E-C71FFE0D21BB}" presName="FourNodes_1" presStyleLbl="node1" presStyleIdx="0" presStyleCnt="4">
        <dgm:presLayoutVars>
          <dgm:bulletEnabled val="1"/>
        </dgm:presLayoutVars>
      </dgm:prSet>
      <dgm:spPr/>
    </dgm:pt>
    <dgm:pt modelId="{56BF3EFD-9BFA-E94C-A6A7-6A00E8EB433D}" type="pres">
      <dgm:prSet presAssocID="{07C952FD-2162-422B-A69E-C71FFE0D21BB}" presName="FourNodes_2" presStyleLbl="node1" presStyleIdx="1" presStyleCnt="4">
        <dgm:presLayoutVars>
          <dgm:bulletEnabled val="1"/>
        </dgm:presLayoutVars>
      </dgm:prSet>
      <dgm:spPr/>
    </dgm:pt>
    <dgm:pt modelId="{BEB96912-B0D9-B545-B59B-68E9E0B7D54F}" type="pres">
      <dgm:prSet presAssocID="{07C952FD-2162-422B-A69E-C71FFE0D21BB}" presName="FourNodes_3" presStyleLbl="node1" presStyleIdx="2" presStyleCnt="4">
        <dgm:presLayoutVars>
          <dgm:bulletEnabled val="1"/>
        </dgm:presLayoutVars>
      </dgm:prSet>
      <dgm:spPr/>
    </dgm:pt>
    <dgm:pt modelId="{9A898039-99FA-B44D-856C-CB9BE79A5B2A}" type="pres">
      <dgm:prSet presAssocID="{07C952FD-2162-422B-A69E-C71FFE0D21BB}" presName="FourNodes_4" presStyleLbl="node1" presStyleIdx="3" presStyleCnt="4">
        <dgm:presLayoutVars>
          <dgm:bulletEnabled val="1"/>
        </dgm:presLayoutVars>
      </dgm:prSet>
      <dgm:spPr/>
    </dgm:pt>
    <dgm:pt modelId="{818257CE-02E0-564D-BDD3-BAC8FBD43BEC}" type="pres">
      <dgm:prSet presAssocID="{07C952FD-2162-422B-A69E-C71FFE0D21BB}" presName="FourConn_1-2" presStyleLbl="fgAccFollowNode1" presStyleIdx="0" presStyleCnt="3">
        <dgm:presLayoutVars>
          <dgm:bulletEnabled val="1"/>
        </dgm:presLayoutVars>
      </dgm:prSet>
      <dgm:spPr/>
    </dgm:pt>
    <dgm:pt modelId="{5B030DF1-5CB5-7F4C-9E25-F5C1CABF1D74}" type="pres">
      <dgm:prSet presAssocID="{07C952FD-2162-422B-A69E-C71FFE0D21BB}" presName="FourConn_2-3" presStyleLbl="fgAccFollowNode1" presStyleIdx="1" presStyleCnt="3">
        <dgm:presLayoutVars>
          <dgm:bulletEnabled val="1"/>
        </dgm:presLayoutVars>
      </dgm:prSet>
      <dgm:spPr/>
    </dgm:pt>
    <dgm:pt modelId="{3B442464-AF42-4648-9070-22CFA3607520}" type="pres">
      <dgm:prSet presAssocID="{07C952FD-2162-422B-A69E-C71FFE0D21BB}" presName="FourConn_3-4" presStyleLbl="fgAccFollowNode1" presStyleIdx="2" presStyleCnt="3">
        <dgm:presLayoutVars>
          <dgm:bulletEnabled val="1"/>
        </dgm:presLayoutVars>
      </dgm:prSet>
      <dgm:spPr/>
    </dgm:pt>
    <dgm:pt modelId="{B0030713-A468-7E4D-81F9-9A8E09EAA61E}" type="pres">
      <dgm:prSet presAssocID="{07C952FD-2162-422B-A69E-C71FFE0D21BB}" presName="FourNodes_1_text" presStyleLbl="node1" presStyleIdx="3" presStyleCnt="4">
        <dgm:presLayoutVars>
          <dgm:bulletEnabled val="1"/>
        </dgm:presLayoutVars>
      </dgm:prSet>
      <dgm:spPr/>
    </dgm:pt>
    <dgm:pt modelId="{45296B02-09B3-DA4B-87D6-2533CBC02A9B}" type="pres">
      <dgm:prSet presAssocID="{07C952FD-2162-422B-A69E-C71FFE0D21BB}" presName="FourNodes_2_text" presStyleLbl="node1" presStyleIdx="3" presStyleCnt="4">
        <dgm:presLayoutVars>
          <dgm:bulletEnabled val="1"/>
        </dgm:presLayoutVars>
      </dgm:prSet>
      <dgm:spPr/>
    </dgm:pt>
    <dgm:pt modelId="{C5A9BD87-B148-0F49-BD5F-E41AC3120C16}" type="pres">
      <dgm:prSet presAssocID="{07C952FD-2162-422B-A69E-C71FFE0D21BB}" presName="FourNodes_3_text" presStyleLbl="node1" presStyleIdx="3" presStyleCnt="4">
        <dgm:presLayoutVars>
          <dgm:bulletEnabled val="1"/>
        </dgm:presLayoutVars>
      </dgm:prSet>
      <dgm:spPr/>
    </dgm:pt>
    <dgm:pt modelId="{E5CA20A6-BDC0-234F-89E5-46A7E65EC1C0}" type="pres">
      <dgm:prSet presAssocID="{07C952FD-2162-422B-A69E-C71FFE0D21BB}" presName="FourNodes_4_text" presStyleLbl="node1" presStyleIdx="3" presStyleCnt="4">
        <dgm:presLayoutVars>
          <dgm:bulletEnabled val="1"/>
        </dgm:presLayoutVars>
      </dgm:prSet>
      <dgm:spPr/>
    </dgm:pt>
  </dgm:ptLst>
  <dgm:cxnLst>
    <dgm:cxn modelId="{E40EC80A-2872-3E47-889D-052037904E47}" srcId="{07C952FD-2162-422B-A69E-C71FFE0D21BB}" destId="{078CE2DF-8A25-D448-8993-859D8BF3F633}" srcOrd="3" destOrd="0" parTransId="{DE7DF1BA-BEB3-9C4E-A815-C1D7A20F6776}" sibTransId="{D17A70C4-BEA6-3D42-8C12-2FCAA706F492}"/>
    <dgm:cxn modelId="{29CEF616-E31A-DA4A-8FE6-C4FE51820F10}" type="presOf" srcId="{078CE2DF-8A25-D448-8993-859D8BF3F633}" destId="{9A898039-99FA-B44D-856C-CB9BE79A5B2A}" srcOrd="0" destOrd="0" presId="urn:microsoft.com/office/officeart/2005/8/layout/vProcess5"/>
    <dgm:cxn modelId="{7E632B3A-8A80-764B-9394-9F7F9E3C9005}" type="presOf" srcId="{29D24D43-7F2C-4827-9A7E-A633378EA0C2}" destId="{57BEE765-D3FF-504D-8C99-CB254133B696}" srcOrd="0" destOrd="0" presId="urn:microsoft.com/office/officeart/2005/8/layout/vProcess5"/>
    <dgm:cxn modelId="{CA3C7C55-D1B1-5F40-8F77-D020DE788197}" type="presOf" srcId="{0048CFFF-7F6F-44C5-AAD4-438628063EE1}" destId="{45296B02-09B3-DA4B-87D6-2533CBC02A9B}" srcOrd="1" destOrd="0" presId="urn:microsoft.com/office/officeart/2005/8/layout/vProcess5"/>
    <dgm:cxn modelId="{A38B8687-E1EA-564B-82EF-77464CE14721}" type="presOf" srcId="{49C98374-1D38-4CC9-B745-9A7F5E84C075}" destId="{5B030DF1-5CB5-7F4C-9E25-F5C1CABF1D74}" srcOrd="0" destOrd="0" presId="urn:microsoft.com/office/officeart/2005/8/layout/vProcess5"/>
    <dgm:cxn modelId="{910AAC95-8FDD-45C6-9BDC-1AE0AB4DBCF8}" srcId="{07C952FD-2162-422B-A69E-C71FFE0D21BB}" destId="{29D24D43-7F2C-4827-9A7E-A633378EA0C2}" srcOrd="0" destOrd="0" parTransId="{0DC54423-3A20-4AE6-BE26-CA8840D90A80}" sibTransId="{337C7F68-ADB7-49AB-999D-284B5EE81AC6}"/>
    <dgm:cxn modelId="{54DA86A2-4436-6E42-A78C-31B45C6A3D0F}" type="presOf" srcId="{0048CFFF-7F6F-44C5-AAD4-438628063EE1}" destId="{56BF3EFD-9BFA-E94C-A6A7-6A00E8EB433D}" srcOrd="0" destOrd="0" presId="urn:microsoft.com/office/officeart/2005/8/layout/vProcess5"/>
    <dgm:cxn modelId="{A932B8B0-2130-E248-A12F-589E2612DD95}" type="presOf" srcId="{337C7F68-ADB7-49AB-999D-284B5EE81AC6}" destId="{818257CE-02E0-564D-BDD3-BAC8FBD43BEC}" srcOrd="0" destOrd="0" presId="urn:microsoft.com/office/officeart/2005/8/layout/vProcess5"/>
    <dgm:cxn modelId="{3BE10FBF-4CB2-4F41-8F25-29EF413BF087}" type="presOf" srcId="{29D24D43-7F2C-4827-9A7E-A633378EA0C2}" destId="{B0030713-A468-7E4D-81F9-9A8E09EAA61E}" srcOrd="1" destOrd="0" presId="urn:microsoft.com/office/officeart/2005/8/layout/vProcess5"/>
    <dgm:cxn modelId="{953315C0-CFBE-4D20-B69A-282DC0D5971B}" srcId="{07C952FD-2162-422B-A69E-C71FFE0D21BB}" destId="{380D09FD-BFCC-41E6-A44D-5D1A63BF9391}" srcOrd="2" destOrd="0" parTransId="{FB0F8F20-A532-4267-A753-F1B3AE8F5A80}" sibTransId="{85A027D7-1D11-44AF-A58D-F48D8D0B1BC2}"/>
    <dgm:cxn modelId="{EF7476C8-00E8-9946-9E18-3F6F773AB7DF}" type="presOf" srcId="{078CE2DF-8A25-D448-8993-859D8BF3F633}" destId="{E5CA20A6-BDC0-234F-89E5-46A7E65EC1C0}" srcOrd="1" destOrd="0" presId="urn:microsoft.com/office/officeart/2005/8/layout/vProcess5"/>
    <dgm:cxn modelId="{083D48D1-517E-461C-8C9E-741ABDB51468}" srcId="{07C952FD-2162-422B-A69E-C71FFE0D21BB}" destId="{0048CFFF-7F6F-44C5-AAD4-438628063EE1}" srcOrd="1" destOrd="0" parTransId="{03E2F1FD-74CB-485A-8543-9F35110AAA89}" sibTransId="{49C98374-1D38-4CC9-B745-9A7F5E84C075}"/>
    <dgm:cxn modelId="{5DC20DDA-B071-D148-B546-D70F472DB7A8}" type="presOf" srcId="{85A027D7-1D11-44AF-A58D-F48D8D0B1BC2}" destId="{3B442464-AF42-4648-9070-22CFA3607520}" srcOrd="0" destOrd="0" presId="urn:microsoft.com/office/officeart/2005/8/layout/vProcess5"/>
    <dgm:cxn modelId="{B03237F1-826B-3D41-8D0C-CF23D2F94491}" type="presOf" srcId="{07C952FD-2162-422B-A69E-C71FFE0D21BB}" destId="{7DB268DC-5929-274A-A240-B32FF6E1FEA0}" srcOrd="0" destOrd="0" presId="urn:microsoft.com/office/officeart/2005/8/layout/vProcess5"/>
    <dgm:cxn modelId="{DC1C70FB-1DC8-C540-AB1D-C07FD06EFB33}" type="presOf" srcId="{380D09FD-BFCC-41E6-A44D-5D1A63BF9391}" destId="{C5A9BD87-B148-0F49-BD5F-E41AC3120C16}" srcOrd="1" destOrd="0" presId="urn:microsoft.com/office/officeart/2005/8/layout/vProcess5"/>
    <dgm:cxn modelId="{5322AEFD-AF8F-1B42-B2BD-48A2D3948C40}" type="presOf" srcId="{380D09FD-BFCC-41E6-A44D-5D1A63BF9391}" destId="{BEB96912-B0D9-B545-B59B-68E9E0B7D54F}" srcOrd="0" destOrd="0" presId="urn:microsoft.com/office/officeart/2005/8/layout/vProcess5"/>
    <dgm:cxn modelId="{CD5CCA8D-76E7-C641-B6C8-11814D51F11F}" type="presParOf" srcId="{7DB268DC-5929-274A-A240-B32FF6E1FEA0}" destId="{AD8D852E-C49A-DF43-9C02-E63361278F7D}" srcOrd="0" destOrd="0" presId="urn:microsoft.com/office/officeart/2005/8/layout/vProcess5"/>
    <dgm:cxn modelId="{83552540-1E1E-4242-9908-2FB3E00B6C9A}" type="presParOf" srcId="{7DB268DC-5929-274A-A240-B32FF6E1FEA0}" destId="{57BEE765-D3FF-504D-8C99-CB254133B696}" srcOrd="1" destOrd="0" presId="urn:microsoft.com/office/officeart/2005/8/layout/vProcess5"/>
    <dgm:cxn modelId="{CC193DDD-5DEA-EF47-A042-95183DDDB861}" type="presParOf" srcId="{7DB268DC-5929-274A-A240-B32FF6E1FEA0}" destId="{56BF3EFD-9BFA-E94C-A6A7-6A00E8EB433D}" srcOrd="2" destOrd="0" presId="urn:microsoft.com/office/officeart/2005/8/layout/vProcess5"/>
    <dgm:cxn modelId="{B29A5203-DB49-7C44-972C-9E8760D71F68}" type="presParOf" srcId="{7DB268DC-5929-274A-A240-B32FF6E1FEA0}" destId="{BEB96912-B0D9-B545-B59B-68E9E0B7D54F}" srcOrd="3" destOrd="0" presId="urn:microsoft.com/office/officeart/2005/8/layout/vProcess5"/>
    <dgm:cxn modelId="{C8A706C6-A55F-C04A-996E-2352CD4094E2}" type="presParOf" srcId="{7DB268DC-5929-274A-A240-B32FF6E1FEA0}" destId="{9A898039-99FA-B44D-856C-CB9BE79A5B2A}" srcOrd="4" destOrd="0" presId="urn:microsoft.com/office/officeart/2005/8/layout/vProcess5"/>
    <dgm:cxn modelId="{5AC4C818-F478-8A46-BB5B-39E7DAD90D9A}" type="presParOf" srcId="{7DB268DC-5929-274A-A240-B32FF6E1FEA0}" destId="{818257CE-02E0-564D-BDD3-BAC8FBD43BEC}" srcOrd="5" destOrd="0" presId="urn:microsoft.com/office/officeart/2005/8/layout/vProcess5"/>
    <dgm:cxn modelId="{0306747F-DACB-384D-B1EB-FA13B0C3CD6B}" type="presParOf" srcId="{7DB268DC-5929-274A-A240-B32FF6E1FEA0}" destId="{5B030DF1-5CB5-7F4C-9E25-F5C1CABF1D74}" srcOrd="6" destOrd="0" presId="urn:microsoft.com/office/officeart/2005/8/layout/vProcess5"/>
    <dgm:cxn modelId="{5C8ECC21-AFF2-F645-A46A-DA5822C96230}" type="presParOf" srcId="{7DB268DC-5929-274A-A240-B32FF6E1FEA0}" destId="{3B442464-AF42-4648-9070-22CFA3607520}" srcOrd="7" destOrd="0" presId="urn:microsoft.com/office/officeart/2005/8/layout/vProcess5"/>
    <dgm:cxn modelId="{AC4085B2-5A38-2844-A627-CDF6A0F7A66E}" type="presParOf" srcId="{7DB268DC-5929-274A-A240-B32FF6E1FEA0}" destId="{B0030713-A468-7E4D-81F9-9A8E09EAA61E}" srcOrd="8" destOrd="0" presId="urn:microsoft.com/office/officeart/2005/8/layout/vProcess5"/>
    <dgm:cxn modelId="{B3D64638-7D8B-8740-99A4-A874748C408F}" type="presParOf" srcId="{7DB268DC-5929-274A-A240-B32FF6E1FEA0}" destId="{45296B02-09B3-DA4B-87D6-2533CBC02A9B}" srcOrd="9" destOrd="0" presId="urn:microsoft.com/office/officeart/2005/8/layout/vProcess5"/>
    <dgm:cxn modelId="{9E41804E-4293-A54A-BD34-9D2726C7A8A3}" type="presParOf" srcId="{7DB268DC-5929-274A-A240-B32FF6E1FEA0}" destId="{C5A9BD87-B148-0F49-BD5F-E41AC3120C16}" srcOrd="10" destOrd="0" presId="urn:microsoft.com/office/officeart/2005/8/layout/vProcess5"/>
    <dgm:cxn modelId="{F5C5BBDC-544D-2C4B-B40E-AF74928D523A}" type="presParOf" srcId="{7DB268DC-5929-274A-A240-B32FF6E1FEA0}" destId="{E5CA20A6-BDC0-234F-89E5-46A7E65EC1C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128602-610E-41D9-BB2E-F4B1D87AFF5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8BE7AD4-5249-4422-8F24-363992D6D4D5}">
      <dgm:prSet/>
      <dgm:spPr/>
      <dgm:t>
        <a:bodyPr/>
        <a:lstStyle/>
        <a:p>
          <a:r>
            <a:rPr lang="en-US"/>
            <a:t>Development of an Android Application</a:t>
          </a:r>
        </a:p>
      </dgm:t>
    </dgm:pt>
    <dgm:pt modelId="{57C88627-3B6F-475B-BF45-22ED0E1A157F}" type="parTrans" cxnId="{A9EF1046-4107-45CC-8857-201E470AC937}">
      <dgm:prSet/>
      <dgm:spPr/>
      <dgm:t>
        <a:bodyPr/>
        <a:lstStyle/>
        <a:p>
          <a:endParaRPr lang="en-US"/>
        </a:p>
      </dgm:t>
    </dgm:pt>
    <dgm:pt modelId="{D0D7023C-6785-4289-AAC4-6A0BB02D7182}" type="sibTrans" cxnId="{A9EF1046-4107-45CC-8857-201E470AC937}">
      <dgm:prSet/>
      <dgm:spPr/>
      <dgm:t>
        <a:bodyPr/>
        <a:lstStyle/>
        <a:p>
          <a:endParaRPr lang="en-US"/>
        </a:p>
      </dgm:t>
    </dgm:pt>
    <dgm:pt modelId="{31E3277D-69FD-4062-8ABE-85D1F7F46E5B}">
      <dgm:prSet/>
      <dgm:spPr/>
      <dgm:t>
        <a:bodyPr/>
        <a:lstStyle/>
        <a:p>
          <a:r>
            <a:rPr lang="en-US" dirty="0"/>
            <a:t>Showing errors made by Student’s for their improvement</a:t>
          </a:r>
        </a:p>
      </dgm:t>
    </dgm:pt>
    <dgm:pt modelId="{BE7E72AF-113A-4834-961B-9F4B74BA70E0}" type="parTrans" cxnId="{8166DDBC-02F0-4500-BC69-5A83B14AD8DA}">
      <dgm:prSet/>
      <dgm:spPr/>
      <dgm:t>
        <a:bodyPr/>
        <a:lstStyle/>
        <a:p>
          <a:endParaRPr lang="en-US"/>
        </a:p>
      </dgm:t>
    </dgm:pt>
    <dgm:pt modelId="{FDA714B5-8159-4489-96DE-444D99774AA2}" type="sibTrans" cxnId="{8166DDBC-02F0-4500-BC69-5A83B14AD8DA}">
      <dgm:prSet/>
      <dgm:spPr/>
      <dgm:t>
        <a:bodyPr/>
        <a:lstStyle/>
        <a:p>
          <a:endParaRPr lang="en-US"/>
        </a:p>
      </dgm:t>
    </dgm:pt>
    <dgm:pt modelId="{7380AA91-5996-46ED-A6D3-46BF5E31A0EC}">
      <dgm:prSet/>
      <dgm:spPr/>
      <dgm:t>
        <a:bodyPr/>
        <a:lstStyle/>
        <a:p>
          <a:r>
            <a:rPr lang="en-US"/>
            <a:t>Improvement in Text Recognition</a:t>
          </a:r>
        </a:p>
      </dgm:t>
    </dgm:pt>
    <dgm:pt modelId="{1BD42FFF-2D04-4406-BABB-25B2B7605B07}" type="parTrans" cxnId="{7F971EAA-8584-4982-A608-C3A62549B907}">
      <dgm:prSet/>
      <dgm:spPr/>
      <dgm:t>
        <a:bodyPr/>
        <a:lstStyle/>
        <a:p>
          <a:endParaRPr lang="en-US"/>
        </a:p>
      </dgm:t>
    </dgm:pt>
    <dgm:pt modelId="{70D01B65-8E5E-44A0-A4C8-9BDE5D97805C}" type="sibTrans" cxnId="{7F971EAA-8584-4982-A608-C3A62549B907}">
      <dgm:prSet/>
      <dgm:spPr/>
      <dgm:t>
        <a:bodyPr/>
        <a:lstStyle/>
        <a:p>
          <a:endParaRPr lang="en-US"/>
        </a:p>
      </dgm:t>
    </dgm:pt>
    <dgm:pt modelId="{EC559C6C-A319-4F82-BDFE-B7CAC7369F38}">
      <dgm:prSet/>
      <dgm:spPr/>
      <dgm:t>
        <a:bodyPr/>
        <a:lstStyle/>
        <a:p>
          <a:r>
            <a:rPr lang="en-US"/>
            <a:t>Custom trained Dyslexic Model</a:t>
          </a:r>
        </a:p>
      </dgm:t>
    </dgm:pt>
    <dgm:pt modelId="{3B63E5AE-7ACF-43AC-B288-13A49ADCA5D5}" type="parTrans" cxnId="{D1CC6EDC-A582-442C-AFC2-68D4DC8036D9}">
      <dgm:prSet/>
      <dgm:spPr/>
      <dgm:t>
        <a:bodyPr/>
        <a:lstStyle/>
        <a:p>
          <a:endParaRPr lang="en-US"/>
        </a:p>
      </dgm:t>
    </dgm:pt>
    <dgm:pt modelId="{D2609B22-491C-41A8-9DB4-A7E621B256BE}" type="sibTrans" cxnId="{D1CC6EDC-A582-442C-AFC2-68D4DC8036D9}">
      <dgm:prSet/>
      <dgm:spPr/>
      <dgm:t>
        <a:bodyPr/>
        <a:lstStyle/>
        <a:p>
          <a:endParaRPr lang="en-US"/>
        </a:p>
      </dgm:t>
    </dgm:pt>
    <dgm:pt modelId="{15AA766F-D20E-7040-9D3E-9B412BF590CB}" type="pres">
      <dgm:prSet presAssocID="{F4128602-610E-41D9-BB2E-F4B1D87AFF54}" presName="linear" presStyleCnt="0">
        <dgm:presLayoutVars>
          <dgm:animLvl val="lvl"/>
          <dgm:resizeHandles val="exact"/>
        </dgm:presLayoutVars>
      </dgm:prSet>
      <dgm:spPr/>
    </dgm:pt>
    <dgm:pt modelId="{A89181E4-AB79-424E-B3F3-670E88912C8A}" type="pres">
      <dgm:prSet presAssocID="{E8BE7AD4-5249-4422-8F24-363992D6D4D5}" presName="parentText" presStyleLbl="node1" presStyleIdx="0" presStyleCnt="4">
        <dgm:presLayoutVars>
          <dgm:chMax val="0"/>
          <dgm:bulletEnabled val="1"/>
        </dgm:presLayoutVars>
      </dgm:prSet>
      <dgm:spPr/>
    </dgm:pt>
    <dgm:pt modelId="{9784CE3E-9187-D045-9AF7-BE022DD39D9F}" type="pres">
      <dgm:prSet presAssocID="{D0D7023C-6785-4289-AAC4-6A0BB02D7182}" presName="spacer" presStyleCnt="0"/>
      <dgm:spPr/>
    </dgm:pt>
    <dgm:pt modelId="{A85FAE0C-E31B-5A49-A971-74F9D151DD40}" type="pres">
      <dgm:prSet presAssocID="{31E3277D-69FD-4062-8ABE-85D1F7F46E5B}" presName="parentText" presStyleLbl="node1" presStyleIdx="1" presStyleCnt="4">
        <dgm:presLayoutVars>
          <dgm:chMax val="0"/>
          <dgm:bulletEnabled val="1"/>
        </dgm:presLayoutVars>
      </dgm:prSet>
      <dgm:spPr/>
    </dgm:pt>
    <dgm:pt modelId="{94DBA46D-C74C-C146-9646-1CECA8BEBA91}" type="pres">
      <dgm:prSet presAssocID="{FDA714B5-8159-4489-96DE-444D99774AA2}" presName="spacer" presStyleCnt="0"/>
      <dgm:spPr/>
    </dgm:pt>
    <dgm:pt modelId="{AD201551-32EF-0342-9400-CE838F1D5A7B}" type="pres">
      <dgm:prSet presAssocID="{7380AA91-5996-46ED-A6D3-46BF5E31A0EC}" presName="parentText" presStyleLbl="node1" presStyleIdx="2" presStyleCnt="4">
        <dgm:presLayoutVars>
          <dgm:chMax val="0"/>
          <dgm:bulletEnabled val="1"/>
        </dgm:presLayoutVars>
      </dgm:prSet>
      <dgm:spPr/>
    </dgm:pt>
    <dgm:pt modelId="{13CCBD4B-5CC7-EC4A-8B7B-2C76734491AE}" type="pres">
      <dgm:prSet presAssocID="{70D01B65-8E5E-44A0-A4C8-9BDE5D97805C}" presName="spacer" presStyleCnt="0"/>
      <dgm:spPr/>
    </dgm:pt>
    <dgm:pt modelId="{02EBDE97-5005-0646-AD35-79834587F641}" type="pres">
      <dgm:prSet presAssocID="{EC559C6C-A319-4F82-BDFE-B7CAC7369F38}" presName="parentText" presStyleLbl="node1" presStyleIdx="3" presStyleCnt="4">
        <dgm:presLayoutVars>
          <dgm:chMax val="0"/>
          <dgm:bulletEnabled val="1"/>
        </dgm:presLayoutVars>
      </dgm:prSet>
      <dgm:spPr/>
    </dgm:pt>
  </dgm:ptLst>
  <dgm:cxnLst>
    <dgm:cxn modelId="{F1680F0B-1E7D-0242-B4B4-BA272C8FE985}" type="presOf" srcId="{F4128602-610E-41D9-BB2E-F4B1D87AFF54}" destId="{15AA766F-D20E-7040-9D3E-9B412BF590CB}" srcOrd="0" destOrd="0" presId="urn:microsoft.com/office/officeart/2005/8/layout/vList2"/>
    <dgm:cxn modelId="{37A73433-A30C-394B-B1F2-5B7584821826}" type="presOf" srcId="{EC559C6C-A319-4F82-BDFE-B7CAC7369F38}" destId="{02EBDE97-5005-0646-AD35-79834587F641}" srcOrd="0" destOrd="0" presId="urn:microsoft.com/office/officeart/2005/8/layout/vList2"/>
    <dgm:cxn modelId="{A9EF1046-4107-45CC-8857-201E470AC937}" srcId="{F4128602-610E-41D9-BB2E-F4B1D87AFF54}" destId="{E8BE7AD4-5249-4422-8F24-363992D6D4D5}" srcOrd="0" destOrd="0" parTransId="{57C88627-3B6F-475B-BF45-22ED0E1A157F}" sibTransId="{D0D7023C-6785-4289-AAC4-6A0BB02D7182}"/>
    <dgm:cxn modelId="{0EE4DF4F-D89D-294C-B987-5953B1E8AC41}" type="presOf" srcId="{31E3277D-69FD-4062-8ABE-85D1F7F46E5B}" destId="{A85FAE0C-E31B-5A49-A971-74F9D151DD40}" srcOrd="0" destOrd="0" presId="urn:microsoft.com/office/officeart/2005/8/layout/vList2"/>
    <dgm:cxn modelId="{7F971EAA-8584-4982-A608-C3A62549B907}" srcId="{F4128602-610E-41D9-BB2E-F4B1D87AFF54}" destId="{7380AA91-5996-46ED-A6D3-46BF5E31A0EC}" srcOrd="2" destOrd="0" parTransId="{1BD42FFF-2D04-4406-BABB-25B2B7605B07}" sibTransId="{70D01B65-8E5E-44A0-A4C8-9BDE5D97805C}"/>
    <dgm:cxn modelId="{8166DDBC-02F0-4500-BC69-5A83B14AD8DA}" srcId="{F4128602-610E-41D9-BB2E-F4B1D87AFF54}" destId="{31E3277D-69FD-4062-8ABE-85D1F7F46E5B}" srcOrd="1" destOrd="0" parTransId="{BE7E72AF-113A-4834-961B-9F4B74BA70E0}" sibTransId="{FDA714B5-8159-4489-96DE-444D99774AA2}"/>
    <dgm:cxn modelId="{D1CC6EDC-A582-442C-AFC2-68D4DC8036D9}" srcId="{F4128602-610E-41D9-BB2E-F4B1D87AFF54}" destId="{EC559C6C-A319-4F82-BDFE-B7CAC7369F38}" srcOrd="3" destOrd="0" parTransId="{3B63E5AE-7ACF-43AC-B288-13A49ADCA5D5}" sibTransId="{D2609B22-491C-41A8-9DB4-A7E621B256BE}"/>
    <dgm:cxn modelId="{22209BDC-4DB1-554D-8D55-CD69BEA79E74}" type="presOf" srcId="{E8BE7AD4-5249-4422-8F24-363992D6D4D5}" destId="{A89181E4-AB79-424E-B3F3-670E88912C8A}" srcOrd="0" destOrd="0" presId="urn:microsoft.com/office/officeart/2005/8/layout/vList2"/>
    <dgm:cxn modelId="{28BDA1E3-6C62-CB4B-A88D-F40484277D2C}" type="presOf" srcId="{7380AA91-5996-46ED-A6D3-46BF5E31A0EC}" destId="{AD201551-32EF-0342-9400-CE838F1D5A7B}" srcOrd="0" destOrd="0" presId="urn:microsoft.com/office/officeart/2005/8/layout/vList2"/>
    <dgm:cxn modelId="{D1B078CF-3C7C-584D-918E-DF9D71A85ED1}" type="presParOf" srcId="{15AA766F-D20E-7040-9D3E-9B412BF590CB}" destId="{A89181E4-AB79-424E-B3F3-670E88912C8A}" srcOrd="0" destOrd="0" presId="urn:microsoft.com/office/officeart/2005/8/layout/vList2"/>
    <dgm:cxn modelId="{BFE7F841-B43A-E64F-842F-41BE8541BC69}" type="presParOf" srcId="{15AA766F-D20E-7040-9D3E-9B412BF590CB}" destId="{9784CE3E-9187-D045-9AF7-BE022DD39D9F}" srcOrd="1" destOrd="0" presId="urn:microsoft.com/office/officeart/2005/8/layout/vList2"/>
    <dgm:cxn modelId="{F63B1520-173D-9A40-A6A9-8CFF998C1F00}" type="presParOf" srcId="{15AA766F-D20E-7040-9D3E-9B412BF590CB}" destId="{A85FAE0C-E31B-5A49-A971-74F9D151DD40}" srcOrd="2" destOrd="0" presId="urn:microsoft.com/office/officeart/2005/8/layout/vList2"/>
    <dgm:cxn modelId="{7376964D-D593-794B-877F-CB11BCE9E72F}" type="presParOf" srcId="{15AA766F-D20E-7040-9D3E-9B412BF590CB}" destId="{94DBA46D-C74C-C146-9646-1CECA8BEBA91}" srcOrd="3" destOrd="0" presId="urn:microsoft.com/office/officeart/2005/8/layout/vList2"/>
    <dgm:cxn modelId="{22640A12-9F82-3446-9959-E6A9EF0938FD}" type="presParOf" srcId="{15AA766F-D20E-7040-9D3E-9B412BF590CB}" destId="{AD201551-32EF-0342-9400-CE838F1D5A7B}" srcOrd="4" destOrd="0" presId="urn:microsoft.com/office/officeart/2005/8/layout/vList2"/>
    <dgm:cxn modelId="{503C8797-66F6-D540-8B4B-D91AAF1ECC1D}" type="presParOf" srcId="{15AA766F-D20E-7040-9D3E-9B412BF590CB}" destId="{13CCBD4B-5CC7-EC4A-8B7B-2C76734491AE}" srcOrd="5" destOrd="0" presId="urn:microsoft.com/office/officeart/2005/8/layout/vList2"/>
    <dgm:cxn modelId="{31F4CCCF-ECD1-2645-94B1-30119E802ACD}" type="presParOf" srcId="{15AA766F-D20E-7040-9D3E-9B412BF590CB}" destId="{02EBDE97-5005-0646-AD35-79834587F64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354329-B215-4E39-A299-B7D0A104E3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2509374-E540-4748-B190-8D489B848E84}">
      <dgm:prSet/>
      <dgm:spPr/>
      <dgm:t>
        <a:bodyPr/>
        <a:lstStyle/>
        <a:p>
          <a:r>
            <a:rPr lang="en-US"/>
            <a:t>Xcode (IDE for app development) :- </a:t>
          </a:r>
          <a:r>
            <a:rPr lang="en-US">
              <a:hlinkClick xmlns:r="http://schemas.openxmlformats.org/officeDocument/2006/relationships" r:id="rId1"/>
            </a:rPr>
            <a:t>https://developer.apple.com/xcode/</a:t>
          </a:r>
          <a:endParaRPr lang="en-US"/>
        </a:p>
      </dgm:t>
    </dgm:pt>
    <dgm:pt modelId="{762E56FD-C52A-46EC-96CF-DA6EA0CCE556}" type="parTrans" cxnId="{7A642AD8-16E1-471F-BF8C-FC9159DF88AB}">
      <dgm:prSet/>
      <dgm:spPr/>
      <dgm:t>
        <a:bodyPr/>
        <a:lstStyle/>
        <a:p>
          <a:endParaRPr lang="en-US"/>
        </a:p>
      </dgm:t>
    </dgm:pt>
    <dgm:pt modelId="{C5B7CEE1-028C-4478-88DE-EAF2E9D0A6C0}" type="sibTrans" cxnId="{7A642AD8-16E1-471F-BF8C-FC9159DF88AB}">
      <dgm:prSet/>
      <dgm:spPr/>
      <dgm:t>
        <a:bodyPr/>
        <a:lstStyle/>
        <a:p>
          <a:endParaRPr lang="en-US"/>
        </a:p>
      </dgm:t>
    </dgm:pt>
    <dgm:pt modelId="{42EF7958-F3A3-49AF-B920-9FF191C4F9A5}">
      <dgm:prSet/>
      <dgm:spPr/>
      <dgm:t>
        <a:bodyPr/>
        <a:lstStyle/>
        <a:p>
          <a:r>
            <a:rPr lang="en-US"/>
            <a:t>Google Gemini :- </a:t>
          </a:r>
          <a:r>
            <a:rPr lang="en-US">
              <a:hlinkClick xmlns:r="http://schemas.openxmlformats.org/officeDocument/2006/relationships" r:id="rId2"/>
            </a:rPr>
            <a:t>https://gemini.google.com/app</a:t>
          </a:r>
          <a:endParaRPr lang="en-US"/>
        </a:p>
      </dgm:t>
    </dgm:pt>
    <dgm:pt modelId="{0819A799-B565-4F0C-BD71-C16CABFB2A72}" type="parTrans" cxnId="{18C19ABD-A1DB-4405-9D2E-51C9E17D26A8}">
      <dgm:prSet/>
      <dgm:spPr/>
      <dgm:t>
        <a:bodyPr/>
        <a:lstStyle/>
        <a:p>
          <a:endParaRPr lang="en-US"/>
        </a:p>
      </dgm:t>
    </dgm:pt>
    <dgm:pt modelId="{0E7393DE-9735-40B4-A7B7-0ABF1A4FA34C}" type="sibTrans" cxnId="{18C19ABD-A1DB-4405-9D2E-51C9E17D26A8}">
      <dgm:prSet/>
      <dgm:spPr/>
      <dgm:t>
        <a:bodyPr/>
        <a:lstStyle/>
        <a:p>
          <a:endParaRPr lang="en-US"/>
        </a:p>
      </dgm:t>
    </dgm:pt>
    <dgm:pt modelId="{1D2F78C0-C6B5-4B78-B595-80D85BA5F042}">
      <dgm:prSet/>
      <dgm:spPr/>
      <dgm:t>
        <a:bodyPr/>
        <a:lstStyle/>
        <a:p>
          <a:r>
            <a:rPr lang="en-US"/>
            <a:t>Spell Checker :- </a:t>
          </a:r>
          <a:r>
            <a:rPr lang="en-US">
              <a:hlinkClick xmlns:r="http://schemas.openxmlformats.org/officeDocument/2006/relationships" r:id="rId3"/>
            </a:rPr>
            <a:t>https://developer.apple.com/documentation/uikit/uitextchecker</a:t>
          </a:r>
          <a:endParaRPr lang="en-US"/>
        </a:p>
      </dgm:t>
    </dgm:pt>
    <dgm:pt modelId="{C7D79C92-723A-494E-9DC3-48BD59A275ED}" type="parTrans" cxnId="{1A713D35-95F8-4A4F-9B4D-A89EDB33E592}">
      <dgm:prSet/>
      <dgm:spPr/>
      <dgm:t>
        <a:bodyPr/>
        <a:lstStyle/>
        <a:p>
          <a:endParaRPr lang="en-US"/>
        </a:p>
      </dgm:t>
    </dgm:pt>
    <dgm:pt modelId="{841B5F06-BE8E-4F89-BD04-9A6AAA4051BB}" type="sibTrans" cxnId="{1A713D35-95F8-4A4F-9B4D-A89EDB33E592}">
      <dgm:prSet/>
      <dgm:spPr/>
      <dgm:t>
        <a:bodyPr/>
        <a:lstStyle/>
        <a:p>
          <a:endParaRPr lang="en-US"/>
        </a:p>
      </dgm:t>
    </dgm:pt>
    <dgm:pt modelId="{23DA29C9-6167-45C5-8734-3DE161C18230}">
      <dgm:prSet/>
      <dgm:spPr/>
      <dgm:t>
        <a:bodyPr/>
        <a:lstStyle/>
        <a:p>
          <a:r>
            <a:rPr lang="en-US"/>
            <a:t>OCR :- </a:t>
          </a:r>
          <a:r>
            <a:rPr lang="en-US">
              <a:hlinkClick xmlns:r="http://schemas.openxmlformats.org/officeDocument/2006/relationships" r:id="rId4"/>
            </a:rPr>
            <a:t>https://developer.apple.com/documentation/vision/recognizing_text_in_images</a:t>
          </a:r>
          <a:endParaRPr lang="en-US"/>
        </a:p>
      </dgm:t>
    </dgm:pt>
    <dgm:pt modelId="{E35B6F4F-6BD3-4BA4-9519-A827F5AD1400}" type="parTrans" cxnId="{E1E9571D-21C3-4F65-AE98-9ACCD9A6E5D0}">
      <dgm:prSet/>
      <dgm:spPr/>
      <dgm:t>
        <a:bodyPr/>
        <a:lstStyle/>
        <a:p>
          <a:endParaRPr lang="en-US"/>
        </a:p>
      </dgm:t>
    </dgm:pt>
    <dgm:pt modelId="{1481231E-A0CF-4307-BDFC-D77F624D6561}" type="sibTrans" cxnId="{E1E9571D-21C3-4F65-AE98-9ACCD9A6E5D0}">
      <dgm:prSet/>
      <dgm:spPr/>
      <dgm:t>
        <a:bodyPr/>
        <a:lstStyle/>
        <a:p>
          <a:endParaRPr lang="en-US"/>
        </a:p>
      </dgm:t>
    </dgm:pt>
    <dgm:pt modelId="{C30E24BA-52F0-41FF-8177-CB7CFC488C20}">
      <dgm:prSet/>
      <dgm:spPr/>
      <dgm:t>
        <a:bodyPr/>
        <a:lstStyle/>
        <a:p>
          <a:r>
            <a:rPr lang="en-US"/>
            <a:t>Images for testing :- </a:t>
          </a:r>
          <a:r>
            <a:rPr lang="en-US">
              <a:hlinkClick xmlns:r="http://schemas.openxmlformats.org/officeDocument/2006/relationships" r:id="rId5"/>
            </a:rPr>
            <a:t>https://learningabledkids.com/learning_disability_ld/grade-by-grade-progress.htm</a:t>
          </a:r>
          <a:endParaRPr lang="en-US"/>
        </a:p>
      </dgm:t>
    </dgm:pt>
    <dgm:pt modelId="{D92A1F36-8F4C-4064-8245-B3A83C7374B1}" type="parTrans" cxnId="{2FD61E7A-20D9-4456-BA8D-D07118A7C0BA}">
      <dgm:prSet/>
      <dgm:spPr/>
      <dgm:t>
        <a:bodyPr/>
        <a:lstStyle/>
        <a:p>
          <a:endParaRPr lang="en-US"/>
        </a:p>
      </dgm:t>
    </dgm:pt>
    <dgm:pt modelId="{A8725BA1-797B-4A40-9634-007705C842C5}" type="sibTrans" cxnId="{2FD61E7A-20D9-4456-BA8D-D07118A7C0BA}">
      <dgm:prSet/>
      <dgm:spPr/>
      <dgm:t>
        <a:bodyPr/>
        <a:lstStyle/>
        <a:p>
          <a:endParaRPr lang="en-US"/>
        </a:p>
      </dgm:t>
    </dgm:pt>
    <dgm:pt modelId="{9143A57C-FD05-4CCA-8FD5-4B0FE918DC8E}" type="pres">
      <dgm:prSet presAssocID="{96354329-B215-4E39-A299-B7D0A104E32B}" presName="root" presStyleCnt="0">
        <dgm:presLayoutVars>
          <dgm:dir/>
          <dgm:resizeHandles val="exact"/>
        </dgm:presLayoutVars>
      </dgm:prSet>
      <dgm:spPr/>
    </dgm:pt>
    <dgm:pt modelId="{F3E0909D-F401-4CDE-B081-07BF1457BE81}" type="pres">
      <dgm:prSet presAssocID="{42509374-E540-4748-B190-8D489B848E84}" presName="compNode" presStyleCnt="0"/>
      <dgm:spPr/>
    </dgm:pt>
    <dgm:pt modelId="{CA02D570-18F2-4839-9C7A-FE9B23C23E46}" type="pres">
      <dgm:prSet presAssocID="{42509374-E540-4748-B190-8D489B848E84}" presName="bgRect" presStyleLbl="bgShp" presStyleIdx="0" presStyleCnt="5"/>
      <dgm:spPr/>
    </dgm:pt>
    <dgm:pt modelId="{54FE5849-A272-4FEB-A895-E7ED9FF6E0AC}" type="pres">
      <dgm:prSet presAssocID="{42509374-E540-4748-B190-8D489B848E84}" presName="iconRect" presStyleLbl="node1" presStyleIdx="0"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Employee Badge"/>
        </a:ext>
      </dgm:extLst>
    </dgm:pt>
    <dgm:pt modelId="{775B1BCB-6BAE-4727-9892-F7AAE21E2FB9}" type="pres">
      <dgm:prSet presAssocID="{42509374-E540-4748-B190-8D489B848E84}" presName="spaceRect" presStyleCnt="0"/>
      <dgm:spPr/>
    </dgm:pt>
    <dgm:pt modelId="{F4CB54DB-0DDC-4897-9A26-7B265F619B0C}" type="pres">
      <dgm:prSet presAssocID="{42509374-E540-4748-B190-8D489B848E84}" presName="parTx" presStyleLbl="revTx" presStyleIdx="0" presStyleCnt="5">
        <dgm:presLayoutVars>
          <dgm:chMax val="0"/>
          <dgm:chPref val="0"/>
        </dgm:presLayoutVars>
      </dgm:prSet>
      <dgm:spPr/>
    </dgm:pt>
    <dgm:pt modelId="{97445E14-4561-469E-9861-89F3A07C3294}" type="pres">
      <dgm:prSet presAssocID="{C5B7CEE1-028C-4478-88DE-EAF2E9D0A6C0}" presName="sibTrans" presStyleCnt="0"/>
      <dgm:spPr/>
    </dgm:pt>
    <dgm:pt modelId="{CB2BDDEC-6247-44BA-824F-25899DEC1A53}" type="pres">
      <dgm:prSet presAssocID="{42EF7958-F3A3-49AF-B920-9FF191C4F9A5}" presName="compNode" presStyleCnt="0"/>
      <dgm:spPr/>
    </dgm:pt>
    <dgm:pt modelId="{51BD2E3A-0E3B-4A5D-8647-C6F3E4731918}" type="pres">
      <dgm:prSet presAssocID="{42EF7958-F3A3-49AF-B920-9FF191C4F9A5}" presName="bgRect" presStyleLbl="bgShp" presStyleIdx="1" presStyleCnt="5"/>
      <dgm:spPr/>
    </dgm:pt>
    <dgm:pt modelId="{E7461126-45A7-49F6-80D6-3626DFE4D41D}" type="pres">
      <dgm:prSet presAssocID="{42EF7958-F3A3-49AF-B920-9FF191C4F9A5}" presName="iconRect" presStyleLbl="node1" presStyleIdx="1"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Astronaut"/>
        </a:ext>
      </dgm:extLst>
    </dgm:pt>
    <dgm:pt modelId="{A26B3A66-5329-47A3-953D-514A9A6BE029}" type="pres">
      <dgm:prSet presAssocID="{42EF7958-F3A3-49AF-B920-9FF191C4F9A5}" presName="spaceRect" presStyleCnt="0"/>
      <dgm:spPr/>
    </dgm:pt>
    <dgm:pt modelId="{8858029C-0AAB-46B7-914C-E3BB6DC39909}" type="pres">
      <dgm:prSet presAssocID="{42EF7958-F3A3-49AF-B920-9FF191C4F9A5}" presName="parTx" presStyleLbl="revTx" presStyleIdx="1" presStyleCnt="5">
        <dgm:presLayoutVars>
          <dgm:chMax val="0"/>
          <dgm:chPref val="0"/>
        </dgm:presLayoutVars>
      </dgm:prSet>
      <dgm:spPr/>
    </dgm:pt>
    <dgm:pt modelId="{ACB00A13-1B22-431F-884A-A083811E110F}" type="pres">
      <dgm:prSet presAssocID="{0E7393DE-9735-40B4-A7B7-0ABF1A4FA34C}" presName="sibTrans" presStyleCnt="0"/>
      <dgm:spPr/>
    </dgm:pt>
    <dgm:pt modelId="{486A926E-1570-4FA1-818D-8FDCA95E638A}" type="pres">
      <dgm:prSet presAssocID="{1D2F78C0-C6B5-4B78-B595-80D85BA5F042}" presName="compNode" presStyleCnt="0"/>
      <dgm:spPr/>
    </dgm:pt>
    <dgm:pt modelId="{11729A8C-F72C-407E-935E-0F9B5EAE9C02}" type="pres">
      <dgm:prSet presAssocID="{1D2F78C0-C6B5-4B78-B595-80D85BA5F042}" presName="bgRect" presStyleLbl="bgShp" presStyleIdx="2" presStyleCnt="5"/>
      <dgm:spPr/>
    </dgm:pt>
    <dgm:pt modelId="{504D8AC1-7DAA-4575-95E6-3F3B089A2956}" type="pres">
      <dgm:prSet presAssocID="{1D2F78C0-C6B5-4B78-B595-80D85BA5F042}" presName="iconRect" presStyleLbl="node1" presStyleIdx="2"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Pencil"/>
        </a:ext>
      </dgm:extLst>
    </dgm:pt>
    <dgm:pt modelId="{FA101DD6-38C2-4B42-85D9-DB74510C5552}" type="pres">
      <dgm:prSet presAssocID="{1D2F78C0-C6B5-4B78-B595-80D85BA5F042}" presName="spaceRect" presStyleCnt="0"/>
      <dgm:spPr/>
    </dgm:pt>
    <dgm:pt modelId="{8B6087C3-F1D9-4344-A25A-B4F00DCF0F3C}" type="pres">
      <dgm:prSet presAssocID="{1D2F78C0-C6B5-4B78-B595-80D85BA5F042}" presName="parTx" presStyleLbl="revTx" presStyleIdx="2" presStyleCnt="5">
        <dgm:presLayoutVars>
          <dgm:chMax val="0"/>
          <dgm:chPref val="0"/>
        </dgm:presLayoutVars>
      </dgm:prSet>
      <dgm:spPr/>
    </dgm:pt>
    <dgm:pt modelId="{5956EC84-B09C-4BE8-BE7C-CBF2AF569429}" type="pres">
      <dgm:prSet presAssocID="{841B5F06-BE8E-4F89-BD04-9A6AAA4051BB}" presName="sibTrans" presStyleCnt="0"/>
      <dgm:spPr/>
    </dgm:pt>
    <dgm:pt modelId="{C68089A7-EB1D-49B4-80F3-59C562C61C33}" type="pres">
      <dgm:prSet presAssocID="{23DA29C9-6167-45C5-8734-3DE161C18230}" presName="compNode" presStyleCnt="0"/>
      <dgm:spPr/>
    </dgm:pt>
    <dgm:pt modelId="{FF986008-7AFC-4730-8D80-50DC40825C15}" type="pres">
      <dgm:prSet presAssocID="{23DA29C9-6167-45C5-8734-3DE161C18230}" presName="bgRect" presStyleLbl="bgShp" presStyleIdx="3" presStyleCnt="5"/>
      <dgm:spPr/>
    </dgm:pt>
    <dgm:pt modelId="{3B20AF30-2415-4A4E-B406-4E87A14BE81B}" type="pres">
      <dgm:prSet presAssocID="{23DA29C9-6167-45C5-8734-3DE161C18230}" presName="iconRect" presStyleLbl="node1" presStyleIdx="3"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Key"/>
        </a:ext>
      </dgm:extLst>
    </dgm:pt>
    <dgm:pt modelId="{FD74E8DD-69B5-49F4-ADC4-8C27326B860A}" type="pres">
      <dgm:prSet presAssocID="{23DA29C9-6167-45C5-8734-3DE161C18230}" presName="spaceRect" presStyleCnt="0"/>
      <dgm:spPr/>
    </dgm:pt>
    <dgm:pt modelId="{A4FFF7C8-9473-45C8-B109-7583684D6C65}" type="pres">
      <dgm:prSet presAssocID="{23DA29C9-6167-45C5-8734-3DE161C18230}" presName="parTx" presStyleLbl="revTx" presStyleIdx="3" presStyleCnt="5">
        <dgm:presLayoutVars>
          <dgm:chMax val="0"/>
          <dgm:chPref val="0"/>
        </dgm:presLayoutVars>
      </dgm:prSet>
      <dgm:spPr/>
    </dgm:pt>
    <dgm:pt modelId="{A909A421-D45B-4E82-9576-55A92EB9CFEF}" type="pres">
      <dgm:prSet presAssocID="{1481231E-A0CF-4307-BDFC-D77F624D6561}" presName="sibTrans" presStyleCnt="0"/>
      <dgm:spPr/>
    </dgm:pt>
    <dgm:pt modelId="{9FDA9638-A4BE-4825-AC59-9907BD13A6F9}" type="pres">
      <dgm:prSet presAssocID="{C30E24BA-52F0-41FF-8177-CB7CFC488C20}" presName="compNode" presStyleCnt="0"/>
      <dgm:spPr/>
    </dgm:pt>
    <dgm:pt modelId="{86CFCED5-792B-4680-ABB2-08B9951E8806}" type="pres">
      <dgm:prSet presAssocID="{C30E24BA-52F0-41FF-8177-CB7CFC488C20}" presName="bgRect" presStyleLbl="bgShp" presStyleIdx="4" presStyleCnt="5"/>
      <dgm:spPr/>
    </dgm:pt>
    <dgm:pt modelId="{BC77534A-19E9-4C16-97AC-53A3F39F0B0E}" type="pres">
      <dgm:prSet presAssocID="{C30E24BA-52F0-41FF-8177-CB7CFC488C20}" presName="iconRect" presStyleLbl="node1" presStyleIdx="4" presStyleCnt="5"/>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Scanner"/>
        </a:ext>
      </dgm:extLst>
    </dgm:pt>
    <dgm:pt modelId="{761B8112-0280-4E9B-92AA-08B049E8B595}" type="pres">
      <dgm:prSet presAssocID="{C30E24BA-52F0-41FF-8177-CB7CFC488C20}" presName="spaceRect" presStyleCnt="0"/>
      <dgm:spPr/>
    </dgm:pt>
    <dgm:pt modelId="{6673D065-632E-4EF5-B039-1E0DE7345FA3}" type="pres">
      <dgm:prSet presAssocID="{C30E24BA-52F0-41FF-8177-CB7CFC488C20}" presName="parTx" presStyleLbl="revTx" presStyleIdx="4" presStyleCnt="5">
        <dgm:presLayoutVars>
          <dgm:chMax val="0"/>
          <dgm:chPref val="0"/>
        </dgm:presLayoutVars>
      </dgm:prSet>
      <dgm:spPr/>
    </dgm:pt>
  </dgm:ptLst>
  <dgm:cxnLst>
    <dgm:cxn modelId="{E1E9571D-21C3-4F65-AE98-9ACCD9A6E5D0}" srcId="{96354329-B215-4E39-A299-B7D0A104E32B}" destId="{23DA29C9-6167-45C5-8734-3DE161C18230}" srcOrd="3" destOrd="0" parTransId="{E35B6F4F-6BD3-4BA4-9519-A827F5AD1400}" sibTransId="{1481231E-A0CF-4307-BDFC-D77F624D6561}"/>
    <dgm:cxn modelId="{1A713D35-95F8-4A4F-9B4D-A89EDB33E592}" srcId="{96354329-B215-4E39-A299-B7D0A104E32B}" destId="{1D2F78C0-C6B5-4B78-B595-80D85BA5F042}" srcOrd="2" destOrd="0" parTransId="{C7D79C92-723A-494E-9DC3-48BD59A275ED}" sibTransId="{841B5F06-BE8E-4F89-BD04-9A6AAA4051BB}"/>
    <dgm:cxn modelId="{C3462F39-2864-4C9D-9AA1-104517AE807A}" type="presOf" srcId="{1D2F78C0-C6B5-4B78-B595-80D85BA5F042}" destId="{8B6087C3-F1D9-4344-A25A-B4F00DCF0F3C}" srcOrd="0" destOrd="0" presId="urn:microsoft.com/office/officeart/2018/2/layout/IconVerticalSolidList"/>
    <dgm:cxn modelId="{2FD61E7A-20D9-4456-BA8D-D07118A7C0BA}" srcId="{96354329-B215-4E39-A299-B7D0A104E32B}" destId="{C30E24BA-52F0-41FF-8177-CB7CFC488C20}" srcOrd="4" destOrd="0" parTransId="{D92A1F36-8F4C-4064-8245-B3A83C7374B1}" sibTransId="{A8725BA1-797B-4A40-9634-007705C842C5}"/>
    <dgm:cxn modelId="{8ED59D96-E56E-423A-B2B2-44425275E43A}" type="presOf" srcId="{23DA29C9-6167-45C5-8734-3DE161C18230}" destId="{A4FFF7C8-9473-45C8-B109-7583684D6C65}" srcOrd="0" destOrd="0" presId="urn:microsoft.com/office/officeart/2018/2/layout/IconVerticalSolidList"/>
    <dgm:cxn modelId="{CD93099F-BC1A-46ED-A81B-7C8BDA2C5F6D}" type="presOf" srcId="{42509374-E540-4748-B190-8D489B848E84}" destId="{F4CB54DB-0DDC-4897-9A26-7B265F619B0C}" srcOrd="0" destOrd="0" presId="urn:microsoft.com/office/officeart/2018/2/layout/IconVerticalSolidList"/>
    <dgm:cxn modelId="{1EBB8CA2-42D5-41E2-BBE2-8CCC8C1BBA56}" type="presOf" srcId="{42EF7958-F3A3-49AF-B920-9FF191C4F9A5}" destId="{8858029C-0AAB-46B7-914C-E3BB6DC39909}" srcOrd="0" destOrd="0" presId="urn:microsoft.com/office/officeart/2018/2/layout/IconVerticalSolidList"/>
    <dgm:cxn modelId="{3D70B9AA-C741-47C1-9030-084C9DCF9D1A}" type="presOf" srcId="{96354329-B215-4E39-A299-B7D0A104E32B}" destId="{9143A57C-FD05-4CCA-8FD5-4B0FE918DC8E}" srcOrd="0" destOrd="0" presId="urn:microsoft.com/office/officeart/2018/2/layout/IconVerticalSolidList"/>
    <dgm:cxn modelId="{18C19ABD-A1DB-4405-9D2E-51C9E17D26A8}" srcId="{96354329-B215-4E39-A299-B7D0A104E32B}" destId="{42EF7958-F3A3-49AF-B920-9FF191C4F9A5}" srcOrd="1" destOrd="0" parTransId="{0819A799-B565-4F0C-BD71-C16CABFB2A72}" sibTransId="{0E7393DE-9735-40B4-A7B7-0ABF1A4FA34C}"/>
    <dgm:cxn modelId="{419CC9D7-35E4-49F4-83B1-799C081E5657}" type="presOf" srcId="{C30E24BA-52F0-41FF-8177-CB7CFC488C20}" destId="{6673D065-632E-4EF5-B039-1E0DE7345FA3}" srcOrd="0" destOrd="0" presId="urn:microsoft.com/office/officeart/2018/2/layout/IconVerticalSolidList"/>
    <dgm:cxn modelId="{7A642AD8-16E1-471F-BF8C-FC9159DF88AB}" srcId="{96354329-B215-4E39-A299-B7D0A104E32B}" destId="{42509374-E540-4748-B190-8D489B848E84}" srcOrd="0" destOrd="0" parTransId="{762E56FD-C52A-46EC-96CF-DA6EA0CCE556}" sibTransId="{C5B7CEE1-028C-4478-88DE-EAF2E9D0A6C0}"/>
    <dgm:cxn modelId="{3A6BBBD9-C47D-4216-807F-4319FB225201}" type="presParOf" srcId="{9143A57C-FD05-4CCA-8FD5-4B0FE918DC8E}" destId="{F3E0909D-F401-4CDE-B081-07BF1457BE81}" srcOrd="0" destOrd="0" presId="urn:microsoft.com/office/officeart/2018/2/layout/IconVerticalSolidList"/>
    <dgm:cxn modelId="{22C65C29-4B77-44B4-87EC-AA93BDADA946}" type="presParOf" srcId="{F3E0909D-F401-4CDE-B081-07BF1457BE81}" destId="{CA02D570-18F2-4839-9C7A-FE9B23C23E46}" srcOrd="0" destOrd="0" presId="urn:microsoft.com/office/officeart/2018/2/layout/IconVerticalSolidList"/>
    <dgm:cxn modelId="{3DB7A1F5-A6FE-46EE-A64D-574A9EB2EB60}" type="presParOf" srcId="{F3E0909D-F401-4CDE-B081-07BF1457BE81}" destId="{54FE5849-A272-4FEB-A895-E7ED9FF6E0AC}" srcOrd="1" destOrd="0" presId="urn:microsoft.com/office/officeart/2018/2/layout/IconVerticalSolidList"/>
    <dgm:cxn modelId="{1C4E6FE0-93C2-4B42-B741-04588C370B4B}" type="presParOf" srcId="{F3E0909D-F401-4CDE-B081-07BF1457BE81}" destId="{775B1BCB-6BAE-4727-9892-F7AAE21E2FB9}" srcOrd="2" destOrd="0" presId="urn:microsoft.com/office/officeart/2018/2/layout/IconVerticalSolidList"/>
    <dgm:cxn modelId="{A14E6BD3-CD81-42C5-91F1-609E7C0DFA7F}" type="presParOf" srcId="{F3E0909D-F401-4CDE-B081-07BF1457BE81}" destId="{F4CB54DB-0DDC-4897-9A26-7B265F619B0C}" srcOrd="3" destOrd="0" presId="urn:microsoft.com/office/officeart/2018/2/layout/IconVerticalSolidList"/>
    <dgm:cxn modelId="{62A536C2-1140-404C-98EA-5677103FEC51}" type="presParOf" srcId="{9143A57C-FD05-4CCA-8FD5-4B0FE918DC8E}" destId="{97445E14-4561-469E-9861-89F3A07C3294}" srcOrd="1" destOrd="0" presId="urn:microsoft.com/office/officeart/2018/2/layout/IconVerticalSolidList"/>
    <dgm:cxn modelId="{DD94C481-8E27-4B48-A84B-4AA8F9E2D38D}" type="presParOf" srcId="{9143A57C-FD05-4CCA-8FD5-4B0FE918DC8E}" destId="{CB2BDDEC-6247-44BA-824F-25899DEC1A53}" srcOrd="2" destOrd="0" presId="urn:microsoft.com/office/officeart/2018/2/layout/IconVerticalSolidList"/>
    <dgm:cxn modelId="{03BF6321-B5CC-403C-93E6-91D509385E65}" type="presParOf" srcId="{CB2BDDEC-6247-44BA-824F-25899DEC1A53}" destId="{51BD2E3A-0E3B-4A5D-8647-C6F3E4731918}" srcOrd="0" destOrd="0" presId="urn:microsoft.com/office/officeart/2018/2/layout/IconVerticalSolidList"/>
    <dgm:cxn modelId="{96BC2338-328B-49A1-891E-C2EE1586EDC5}" type="presParOf" srcId="{CB2BDDEC-6247-44BA-824F-25899DEC1A53}" destId="{E7461126-45A7-49F6-80D6-3626DFE4D41D}" srcOrd="1" destOrd="0" presId="urn:microsoft.com/office/officeart/2018/2/layout/IconVerticalSolidList"/>
    <dgm:cxn modelId="{45142397-4689-412D-A49D-2BFA778EE748}" type="presParOf" srcId="{CB2BDDEC-6247-44BA-824F-25899DEC1A53}" destId="{A26B3A66-5329-47A3-953D-514A9A6BE029}" srcOrd="2" destOrd="0" presId="urn:microsoft.com/office/officeart/2018/2/layout/IconVerticalSolidList"/>
    <dgm:cxn modelId="{A5120A86-58FD-48A7-85D0-213D6D78EFF2}" type="presParOf" srcId="{CB2BDDEC-6247-44BA-824F-25899DEC1A53}" destId="{8858029C-0AAB-46B7-914C-E3BB6DC39909}" srcOrd="3" destOrd="0" presId="urn:microsoft.com/office/officeart/2018/2/layout/IconVerticalSolidList"/>
    <dgm:cxn modelId="{7C4AEB2E-2725-4518-9E89-BF9C622D6BDE}" type="presParOf" srcId="{9143A57C-FD05-4CCA-8FD5-4B0FE918DC8E}" destId="{ACB00A13-1B22-431F-884A-A083811E110F}" srcOrd="3" destOrd="0" presId="urn:microsoft.com/office/officeart/2018/2/layout/IconVerticalSolidList"/>
    <dgm:cxn modelId="{BBD8BECC-2C18-4A0A-84DE-F7F256FC560A}" type="presParOf" srcId="{9143A57C-FD05-4CCA-8FD5-4B0FE918DC8E}" destId="{486A926E-1570-4FA1-818D-8FDCA95E638A}" srcOrd="4" destOrd="0" presId="urn:microsoft.com/office/officeart/2018/2/layout/IconVerticalSolidList"/>
    <dgm:cxn modelId="{A109D3A6-EA74-42E6-99BC-8A10E59D6544}" type="presParOf" srcId="{486A926E-1570-4FA1-818D-8FDCA95E638A}" destId="{11729A8C-F72C-407E-935E-0F9B5EAE9C02}" srcOrd="0" destOrd="0" presId="urn:microsoft.com/office/officeart/2018/2/layout/IconVerticalSolidList"/>
    <dgm:cxn modelId="{FABB8ABB-F253-4F26-A61E-E27F21C1FD9B}" type="presParOf" srcId="{486A926E-1570-4FA1-818D-8FDCA95E638A}" destId="{504D8AC1-7DAA-4575-95E6-3F3B089A2956}" srcOrd="1" destOrd="0" presId="urn:microsoft.com/office/officeart/2018/2/layout/IconVerticalSolidList"/>
    <dgm:cxn modelId="{9A31EB10-5282-4D71-842F-156D189C939A}" type="presParOf" srcId="{486A926E-1570-4FA1-818D-8FDCA95E638A}" destId="{FA101DD6-38C2-4B42-85D9-DB74510C5552}" srcOrd="2" destOrd="0" presId="urn:microsoft.com/office/officeart/2018/2/layout/IconVerticalSolidList"/>
    <dgm:cxn modelId="{4BFA7759-2CCA-4112-9E2C-F9346C9C732C}" type="presParOf" srcId="{486A926E-1570-4FA1-818D-8FDCA95E638A}" destId="{8B6087C3-F1D9-4344-A25A-B4F00DCF0F3C}" srcOrd="3" destOrd="0" presId="urn:microsoft.com/office/officeart/2018/2/layout/IconVerticalSolidList"/>
    <dgm:cxn modelId="{6A7B18C6-E1EB-4759-A8E2-CA0926C90276}" type="presParOf" srcId="{9143A57C-FD05-4CCA-8FD5-4B0FE918DC8E}" destId="{5956EC84-B09C-4BE8-BE7C-CBF2AF569429}" srcOrd="5" destOrd="0" presId="urn:microsoft.com/office/officeart/2018/2/layout/IconVerticalSolidList"/>
    <dgm:cxn modelId="{B276527C-7CBB-461F-B560-FF601E1E3105}" type="presParOf" srcId="{9143A57C-FD05-4CCA-8FD5-4B0FE918DC8E}" destId="{C68089A7-EB1D-49B4-80F3-59C562C61C33}" srcOrd="6" destOrd="0" presId="urn:microsoft.com/office/officeart/2018/2/layout/IconVerticalSolidList"/>
    <dgm:cxn modelId="{576BD879-67F5-4575-97EE-5908A6A7DD92}" type="presParOf" srcId="{C68089A7-EB1D-49B4-80F3-59C562C61C33}" destId="{FF986008-7AFC-4730-8D80-50DC40825C15}" srcOrd="0" destOrd="0" presId="urn:microsoft.com/office/officeart/2018/2/layout/IconVerticalSolidList"/>
    <dgm:cxn modelId="{F420E255-7DC9-4F14-A006-20764E43D8B2}" type="presParOf" srcId="{C68089A7-EB1D-49B4-80F3-59C562C61C33}" destId="{3B20AF30-2415-4A4E-B406-4E87A14BE81B}" srcOrd="1" destOrd="0" presId="urn:microsoft.com/office/officeart/2018/2/layout/IconVerticalSolidList"/>
    <dgm:cxn modelId="{4145BA57-FFF4-4017-B7FD-2B84D975E484}" type="presParOf" srcId="{C68089A7-EB1D-49B4-80F3-59C562C61C33}" destId="{FD74E8DD-69B5-49F4-ADC4-8C27326B860A}" srcOrd="2" destOrd="0" presId="urn:microsoft.com/office/officeart/2018/2/layout/IconVerticalSolidList"/>
    <dgm:cxn modelId="{DCFEE254-BA42-40C1-928E-C164CB6FF70A}" type="presParOf" srcId="{C68089A7-EB1D-49B4-80F3-59C562C61C33}" destId="{A4FFF7C8-9473-45C8-B109-7583684D6C65}" srcOrd="3" destOrd="0" presId="urn:microsoft.com/office/officeart/2018/2/layout/IconVerticalSolidList"/>
    <dgm:cxn modelId="{74205897-65C8-4C8E-A6BF-1BADAE80D28B}" type="presParOf" srcId="{9143A57C-FD05-4CCA-8FD5-4B0FE918DC8E}" destId="{A909A421-D45B-4E82-9576-55A92EB9CFEF}" srcOrd="7" destOrd="0" presId="urn:microsoft.com/office/officeart/2018/2/layout/IconVerticalSolidList"/>
    <dgm:cxn modelId="{6118B3CC-1BD4-4FFF-BAC6-BE4C71B70DBC}" type="presParOf" srcId="{9143A57C-FD05-4CCA-8FD5-4B0FE918DC8E}" destId="{9FDA9638-A4BE-4825-AC59-9907BD13A6F9}" srcOrd="8" destOrd="0" presId="urn:microsoft.com/office/officeart/2018/2/layout/IconVerticalSolidList"/>
    <dgm:cxn modelId="{32451295-DC42-4664-B7A7-72EA9AB2B43C}" type="presParOf" srcId="{9FDA9638-A4BE-4825-AC59-9907BD13A6F9}" destId="{86CFCED5-792B-4680-ABB2-08B9951E8806}" srcOrd="0" destOrd="0" presId="urn:microsoft.com/office/officeart/2018/2/layout/IconVerticalSolidList"/>
    <dgm:cxn modelId="{DEBE2362-E20D-4E61-9064-09C77D68CDE4}" type="presParOf" srcId="{9FDA9638-A4BE-4825-AC59-9907BD13A6F9}" destId="{BC77534A-19E9-4C16-97AC-53A3F39F0B0E}" srcOrd="1" destOrd="0" presId="urn:microsoft.com/office/officeart/2018/2/layout/IconVerticalSolidList"/>
    <dgm:cxn modelId="{2B654299-2939-440C-A8C9-87C9C06D14F6}" type="presParOf" srcId="{9FDA9638-A4BE-4825-AC59-9907BD13A6F9}" destId="{761B8112-0280-4E9B-92AA-08B049E8B595}" srcOrd="2" destOrd="0" presId="urn:microsoft.com/office/officeart/2018/2/layout/IconVerticalSolidList"/>
    <dgm:cxn modelId="{0DC194F7-B282-41D2-A388-993EAD909F74}" type="presParOf" srcId="{9FDA9638-A4BE-4825-AC59-9907BD13A6F9}" destId="{6673D065-632E-4EF5-B039-1E0DE7345FA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A59C5-136C-4ED5-B0D7-51444763C964}">
      <dsp:nvSpPr>
        <dsp:cNvPr id="0" name=""/>
        <dsp:cNvSpPr/>
      </dsp:nvSpPr>
      <dsp:spPr>
        <a:xfrm>
          <a:off x="4528" y="577700"/>
          <a:ext cx="1148765" cy="11487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5E10B-40F0-4014-BF52-E68B31F4F9E4}">
      <dsp:nvSpPr>
        <dsp:cNvPr id="0" name=""/>
        <dsp:cNvSpPr/>
      </dsp:nvSpPr>
      <dsp:spPr>
        <a:xfrm>
          <a:off x="4528" y="1866295"/>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b="1" kern="1200"/>
            <a:t>Reading:</a:t>
          </a:r>
          <a:endParaRPr lang="en-US" sz="3100" kern="1200"/>
        </a:p>
      </dsp:txBody>
      <dsp:txXfrm>
        <a:off x="4528" y="1866295"/>
        <a:ext cx="3282187" cy="492328"/>
      </dsp:txXfrm>
    </dsp:sp>
    <dsp:sp modelId="{5D4E96E1-39FB-4DC7-BF15-DDDEBE27633C}">
      <dsp:nvSpPr>
        <dsp:cNvPr id="0" name=""/>
        <dsp:cNvSpPr/>
      </dsp:nvSpPr>
      <dsp:spPr>
        <a:xfrm>
          <a:off x="4528" y="2423661"/>
          <a:ext cx="3282187" cy="1405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US" sz="1700" b="0" i="1" u="none" kern="1200"/>
            <a:t>Difficulty in decoding words </a:t>
          </a:r>
          <a:r>
            <a:rPr lang="en-US" sz="1700" b="0" kern="1200"/>
            <a:t>and recognizing spelling patterns.</a:t>
          </a:r>
        </a:p>
        <a:p>
          <a:pPr marL="0" lvl="0" indent="0" algn="just" defTabSz="755650">
            <a:lnSpc>
              <a:spcPct val="100000"/>
            </a:lnSpc>
            <a:spcBef>
              <a:spcPct val="0"/>
            </a:spcBef>
            <a:spcAft>
              <a:spcPct val="35000"/>
            </a:spcAft>
            <a:buNone/>
          </a:pPr>
          <a:r>
            <a:rPr lang="en-US" sz="1700" b="0" kern="1200"/>
            <a:t>Challenges in reading fluently and accurately.</a:t>
          </a:r>
        </a:p>
      </dsp:txBody>
      <dsp:txXfrm>
        <a:off x="4528" y="2423661"/>
        <a:ext cx="3282187" cy="1405902"/>
      </dsp:txXfrm>
    </dsp:sp>
    <dsp:sp modelId="{E8B0E423-5289-4A36-860B-23E227603322}">
      <dsp:nvSpPr>
        <dsp:cNvPr id="0" name=""/>
        <dsp:cNvSpPr/>
      </dsp:nvSpPr>
      <dsp:spPr>
        <a:xfrm>
          <a:off x="3861098" y="577700"/>
          <a:ext cx="1148765" cy="11487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B5BFE2-9E7B-424E-9C2D-D574CAEB3F93}">
      <dsp:nvSpPr>
        <dsp:cNvPr id="0" name=""/>
        <dsp:cNvSpPr/>
      </dsp:nvSpPr>
      <dsp:spPr>
        <a:xfrm>
          <a:off x="3861098" y="1866295"/>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b="1" kern="1200"/>
            <a:t>Writing:</a:t>
          </a:r>
          <a:endParaRPr lang="en-US" sz="3100" kern="1200"/>
        </a:p>
      </dsp:txBody>
      <dsp:txXfrm>
        <a:off x="3861098" y="1866295"/>
        <a:ext cx="3282187" cy="492328"/>
      </dsp:txXfrm>
    </dsp:sp>
    <dsp:sp modelId="{02D487DC-099F-42ED-B6B5-BF9C6C0C21CD}">
      <dsp:nvSpPr>
        <dsp:cNvPr id="0" name=""/>
        <dsp:cNvSpPr/>
      </dsp:nvSpPr>
      <dsp:spPr>
        <a:xfrm>
          <a:off x="3861098" y="2423661"/>
          <a:ext cx="3282187" cy="1405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US" sz="1700" b="0" i="1" kern="1200"/>
            <a:t>Struggles with </a:t>
          </a:r>
          <a:r>
            <a:rPr lang="en-US" sz="1700" b="0" i="1" u="none" kern="1200"/>
            <a:t>spelling and grammar.</a:t>
          </a:r>
        </a:p>
        <a:p>
          <a:pPr marL="0" lvl="0" indent="0" algn="just" defTabSz="755650">
            <a:lnSpc>
              <a:spcPct val="100000"/>
            </a:lnSpc>
            <a:spcBef>
              <a:spcPct val="0"/>
            </a:spcBef>
            <a:spcAft>
              <a:spcPct val="35000"/>
            </a:spcAft>
            <a:buNone/>
          </a:pPr>
          <a:r>
            <a:rPr lang="en-US" sz="1700" b="0" i="1" kern="1200"/>
            <a:t>Difficulty in organizing thoughts and expressing ideas coherently.</a:t>
          </a:r>
        </a:p>
      </dsp:txBody>
      <dsp:txXfrm>
        <a:off x="3861098" y="2423661"/>
        <a:ext cx="3282187" cy="1405902"/>
      </dsp:txXfrm>
    </dsp:sp>
    <dsp:sp modelId="{F2E39655-8AB3-4D89-9201-731FB774438A}">
      <dsp:nvSpPr>
        <dsp:cNvPr id="0" name=""/>
        <dsp:cNvSpPr/>
      </dsp:nvSpPr>
      <dsp:spPr>
        <a:xfrm>
          <a:off x="7717669" y="577700"/>
          <a:ext cx="1148765" cy="11487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7A6E92-E64A-498C-B37B-C482BF6090BC}">
      <dsp:nvSpPr>
        <dsp:cNvPr id="0" name=""/>
        <dsp:cNvSpPr/>
      </dsp:nvSpPr>
      <dsp:spPr>
        <a:xfrm>
          <a:off x="7717669" y="1866295"/>
          <a:ext cx="3282187" cy="492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US" sz="3100" b="1" kern="1200"/>
            <a:t>Comprehension:</a:t>
          </a:r>
          <a:endParaRPr lang="en-US" sz="3100" kern="1200"/>
        </a:p>
      </dsp:txBody>
      <dsp:txXfrm>
        <a:off x="7717669" y="1866295"/>
        <a:ext cx="3282187" cy="492328"/>
      </dsp:txXfrm>
    </dsp:sp>
    <dsp:sp modelId="{18140AF1-1208-4497-8779-352E02D40684}">
      <dsp:nvSpPr>
        <dsp:cNvPr id="0" name=""/>
        <dsp:cNvSpPr/>
      </dsp:nvSpPr>
      <dsp:spPr>
        <a:xfrm>
          <a:off x="7717669" y="2423661"/>
          <a:ext cx="3282187" cy="1405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100000"/>
            </a:lnSpc>
            <a:spcBef>
              <a:spcPct val="0"/>
            </a:spcBef>
            <a:spcAft>
              <a:spcPct val="35000"/>
            </a:spcAft>
            <a:buNone/>
          </a:pPr>
          <a:r>
            <a:rPr lang="en-US" sz="1700" b="0" kern="1200"/>
            <a:t>Challenges in understanding and interpreting written language.</a:t>
          </a:r>
        </a:p>
        <a:p>
          <a:pPr marL="0" lvl="0" indent="0" algn="just" defTabSz="755650">
            <a:lnSpc>
              <a:spcPct val="100000"/>
            </a:lnSpc>
            <a:spcBef>
              <a:spcPct val="0"/>
            </a:spcBef>
            <a:spcAft>
              <a:spcPct val="35000"/>
            </a:spcAft>
            <a:buNone/>
          </a:pPr>
          <a:r>
            <a:rPr lang="en-US" sz="1700" b="0" kern="1200"/>
            <a:t>Difficulty in </a:t>
          </a:r>
          <a:r>
            <a:rPr lang="en-US" sz="1700" b="0" i="1" u="none" kern="1200"/>
            <a:t>grasping complex sentences</a:t>
          </a:r>
          <a:r>
            <a:rPr lang="en-US" sz="1700" b="0" u="none" kern="1200"/>
            <a:t> </a:t>
          </a:r>
          <a:r>
            <a:rPr lang="en-US" sz="1700" b="0" kern="1200"/>
            <a:t>and extracting key information.</a:t>
          </a:r>
        </a:p>
      </dsp:txBody>
      <dsp:txXfrm>
        <a:off x="7717669" y="2423661"/>
        <a:ext cx="3282187" cy="1405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EE765-D3FF-504D-8C99-CB254133B696}">
      <dsp:nvSpPr>
        <dsp:cNvPr id="0" name=""/>
        <dsp:cNvSpPr/>
      </dsp:nvSpPr>
      <dsp:spPr>
        <a:xfrm>
          <a:off x="0" y="0"/>
          <a:ext cx="8803508" cy="96959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 OCR is a technology converts scanned documents or images containing text into editable and searchable digital files, enhancing accessibility and usability</a:t>
          </a:r>
        </a:p>
      </dsp:txBody>
      <dsp:txXfrm>
        <a:off x="28399" y="28399"/>
        <a:ext cx="7675304" cy="912800"/>
      </dsp:txXfrm>
    </dsp:sp>
    <dsp:sp modelId="{56BF3EFD-9BFA-E94C-A6A7-6A00E8EB433D}">
      <dsp:nvSpPr>
        <dsp:cNvPr id="0" name=""/>
        <dsp:cNvSpPr/>
      </dsp:nvSpPr>
      <dsp:spPr>
        <a:xfrm>
          <a:off x="737293" y="1145888"/>
          <a:ext cx="8803508" cy="969598"/>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 Spell checkers assist users in identifying and correcting spelling errors in documents,email  or other textual content, enhancing communication clarity and Professionalism.  </a:t>
          </a:r>
        </a:p>
      </dsp:txBody>
      <dsp:txXfrm>
        <a:off x="765692" y="1174287"/>
        <a:ext cx="7379177" cy="912800"/>
      </dsp:txXfrm>
    </dsp:sp>
    <dsp:sp modelId="{BEB96912-B0D9-B545-B59B-68E9E0B7D54F}">
      <dsp:nvSpPr>
        <dsp:cNvPr id="0" name=""/>
        <dsp:cNvSpPr/>
      </dsp:nvSpPr>
      <dsp:spPr>
        <a:xfrm>
          <a:off x="1463583" y="2291777"/>
          <a:ext cx="8803508" cy="969598"/>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3.Gemini uses its NLP capabilities to make sense of sentences and convert them into easy-to-read text, including performing spelling checks</a:t>
          </a:r>
        </a:p>
      </dsp:txBody>
      <dsp:txXfrm>
        <a:off x="1491982" y="2320176"/>
        <a:ext cx="7390181" cy="912800"/>
      </dsp:txXfrm>
    </dsp:sp>
    <dsp:sp modelId="{9A898039-99FA-B44D-856C-CB9BE79A5B2A}">
      <dsp:nvSpPr>
        <dsp:cNvPr id="0" name=""/>
        <dsp:cNvSpPr/>
      </dsp:nvSpPr>
      <dsp:spPr>
        <a:xfrm>
          <a:off x="2200876" y="3437665"/>
          <a:ext cx="8803508" cy="969598"/>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800" b="0" i="0" u="none" kern="1200"/>
            <a:t>3.TTS can be a game-changer for people with reading difficulties. It allows them to access written information in an auditory format,</a:t>
          </a:r>
          <a:endParaRPr lang="en-GB" sz="1800" kern="1200"/>
        </a:p>
      </dsp:txBody>
      <dsp:txXfrm>
        <a:off x="2229275" y="3466064"/>
        <a:ext cx="7379177" cy="912800"/>
      </dsp:txXfrm>
    </dsp:sp>
    <dsp:sp modelId="{818257CE-02E0-564D-BDD3-BAC8FBD43BEC}">
      <dsp:nvSpPr>
        <dsp:cNvPr id="0" name=""/>
        <dsp:cNvSpPr/>
      </dsp:nvSpPr>
      <dsp:spPr>
        <a:xfrm>
          <a:off x="8173269" y="742623"/>
          <a:ext cx="630238" cy="630238"/>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315073" y="742623"/>
        <a:ext cx="346630" cy="474254"/>
      </dsp:txXfrm>
    </dsp:sp>
    <dsp:sp modelId="{5B030DF1-5CB5-7F4C-9E25-F5C1CABF1D74}">
      <dsp:nvSpPr>
        <dsp:cNvPr id="0" name=""/>
        <dsp:cNvSpPr/>
      </dsp:nvSpPr>
      <dsp:spPr>
        <a:xfrm>
          <a:off x="8910563" y="1888512"/>
          <a:ext cx="630238" cy="630238"/>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2367" y="1888512"/>
        <a:ext cx="346630" cy="474254"/>
      </dsp:txXfrm>
    </dsp:sp>
    <dsp:sp modelId="{3B442464-AF42-4648-9070-22CFA3607520}">
      <dsp:nvSpPr>
        <dsp:cNvPr id="0" name=""/>
        <dsp:cNvSpPr/>
      </dsp:nvSpPr>
      <dsp:spPr>
        <a:xfrm>
          <a:off x="9636852" y="3034401"/>
          <a:ext cx="630238" cy="630238"/>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778656" y="3034401"/>
        <a:ext cx="346630" cy="474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181E4-AB79-424E-B3F3-670E88912C8A}">
      <dsp:nvSpPr>
        <dsp:cNvPr id="0" name=""/>
        <dsp:cNvSpPr/>
      </dsp:nvSpPr>
      <dsp:spPr>
        <a:xfrm>
          <a:off x="0" y="59718"/>
          <a:ext cx="6449246" cy="1272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Development of an Android Application</a:t>
          </a:r>
        </a:p>
      </dsp:txBody>
      <dsp:txXfrm>
        <a:off x="62141" y="121859"/>
        <a:ext cx="6324964" cy="1148678"/>
      </dsp:txXfrm>
    </dsp:sp>
    <dsp:sp modelId="{A85FAE0C-E31B-5A49-A971-74F9D151DD40}">
      <dsp:nvSpPr>
        <dsp:cNvPr id="0" name=""/>
        <dsp:cNvSpPr/>
      </dsp:nvSpPr>
      <dsp:spPr>
        <a:xfrm>
          <a:off x="0" y="1424839"/>
          <a:ext cx="6449246" cy="1272960"/>
        </a:xfrm>
        <a:prstGeom prst="roundRect">
          <a:avLst/>
        </a:prstGeom>
        <a:solidFill>
          <a:schemeClr val="accent2">
            <a:hueOff val="996651"/>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Showing errors made by Student’s for their improvement</a:t>
          </a:r>
        </a:p>
      </dsp:txBody>
      <dsp:txXfrm>
        <a:off x="62141" y="1486980"/>
        <a:ext cx="6324964" cy="1148678"/>
      </dsp:txXfrm>
    </dsp:sp>
    <dsp:sp modelId="{AD201551-32EF-0342-9400-CE838F1D5A7B}">
      <dsp:nvSpPr>
        <dsp:cNvPr id="0" name=""/>
        <dsp:cNvSpPr/>
      </dsp:nvSpPr>
      <dsp:spPr>
        <a:xfrm>
          <a:off x="0" y="2789959"/>
          <a:ext cx="6449246" cy="1272960"/>
        </a:xfrm>
        <a:prstGeom prst="roundRect">
          <a:avLst/>
        </a:prstGeom>
        <a:solidFill>
          <a:schemeClr val="accent2">
            <a:hueOff val="1993301"/>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Improvement in Text Recognition</a:t>
          </a:r>
        </a:p>
      </dsp:txBody>
      <dsp:txXfrm>
        <a:off x="62141" y="2852100"/>
        <a:ext cx="6324964" cy="1148678"/>
      </dsp:txXfrm>
    </dsp:sp>
    <dsp:sp modelId="{02EBDE97-5005-0646-AD35-79834587F641}">
      <dsp:nvSpPr>
        <dsp:cNvPr id="0" name=""/>
        <dsp:cNvSpPr/>
      </dsp:nvSpPr>
      <dsp:spPr>
        <a:xfrm>
          <a:off x="0" y="4155079"/>
          <a:ext cx="6449246" cy="1272960"/>
        </a:xfrm>
        <a:prstGeom prst="roundRect">
          <a:avLst/>
        </a:prstGeom>
        <a:solidFill>
          <a:schemeClr val="accent2">
            <a:hueOff val="2989952"/>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Custom trained Dyslexic Model</a:t>
          </a:r>
        </a:p>
      </dsp:txBody>
      <dsp:txXfrm>
        <a:off x="62141" y="4217220"/>
        <a:ext cx="6324964" cy="11486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2D570-18F2-4839-9C7A-FE9B23C23E46}">
      <dsp:nvSpPr>
        <dsp:cNvPr id="0" name=""/>
        <dsp:cNvSpPr/>
      </dsp:nvSpPr>
      <dsp:spPr>
        <a:xfrm>
          <a:off x="0" y="4904"/>
          <a:ext cx="6449246" cy="862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FE5849-A272-4FEB-A895-E7ED9FF6E0AC}">
      <dsp:nvSpPr>
        <dsp:cNvPr id="0" name=""/>
        <dsp:cNvSpPr/>
      </dsp:nvSpPr>
      <dsp:spPr>
        <a:xfrm>
          <a:off x="261013" y="199047"/>
          <a:ext cx="475034" cy="4745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CB54DB-0DDC-4897-9A26-7B265F619B0C}">
      <dsp:nvSpPr>
        <dsp:cNvPr id="0" name=""/>
        <dsp:cNvSpPr/>
      </dsp:nvSpPr>
      <dsp:spPr>
        <a:xfrm>
          <a:off x="997061" y="4904"/>
          <a:ext cx="4992932" cy="9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15" tIns="97115" rIns="97115" bIns="97115" numCol="1" spcCol="1270" anchor="ctr" anchorCtr="0">
          <a:noAutofit/>
        </a:bodyPr>
        <a:lstStyle/>
        <a:p>
          <a:pPr marL="0" lvl="0" indent="0" algn="l" defTabSz="622300">
            <a:lnSpc>
              <a:spcPct val="90000"/>
            </a:lnSpc>
            <a:spcBef>
              <a:spcPct val="0"/>
            </a:spcBef>
            <a:spcAft>
              <a:spcPct val="35000"/>
            </a:spcAft>
            <a:buNone/>
          </a:pPr>
          <a:r>
            <a:rPr lang="en-US" sz="1400" kern="1200"/>
            <a:t>Xcode (IDE for app development) :- </a:t>
          </a:r>
          <a:r>
            <a:rPr lang="en-US" sz="1400" kern="1200">
              <a:hlinkClick xmlns:r="http://schemas.openxmlformats.org/officeDocument/2006/relationships" r:id="rId3"/>
            </a:rPr>
            <a:t>https://developer.apple.com/xcode/</a:t>
          </a:r>
          <a:endParaRPr lang="en-US" sz="1400" kern="1200"/>
        </a:p>
      </dsp:txBody>
      <dsp:txXfrm>
        <a:off x="997061" y="4904"/>
        <a:ext cx="4992932" cy="917625"/>
      </dsp:txXfrm>
    </dsp:sp>
    <dsp:sp modelId="{51BD2E3A-0E3B-4A5D-8647-C6F3E4731918}">
      <dsp:nvSpPr>
        <dsp:cNvPr id="0" name=""/>
        <dsp:cNvSpPr/>
      </dsp:nvSpPr>
      <dsp:spPr>
        <a:xfrm>
          <a:off x="0" y="1144985"/>
          <a:ext cx="6449246" cy="862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61126-45A7-49F6-80D6-3626DFE4D41D}">
      <dsp:nvSpPr>
        <dsp:cNvPr id="0" name=""/>
        <dsp:cNvSpPr/>
      </dsp:nvSpPr>
      <dsp:spPr>
        <a:xfrm>
          <a:off x="261013" y="1339127"/>
          <a:ext cx="475034" cy="47457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58029C-0AAB-46B7-914C-E3BB6DC39909}">
      <dsp:nvSpPr>
        <dsp:cNvPr id="0" name=""/>
        <dsp:cNvSpPr/>
      </dsp:nvSpPr>
      <dsp:spPr>
        <a:xfrm>
          <a:off x="997061" y="1144985"/>
          <a:ext cx="4992932" cy="9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15" tIns="97115" rIns="97115" bIns="97115" numCol="1" spcCol="1270" anchor="ctr" anchorCtr="0">
          <a:noAutofit/>
        </a:bodyPr>
        <a:lstStyle/>
        <a:p>
          <a:pPr marL="0" lvl="0" indent="0" algn="l" defTabSz="622300">
            <a:lnSpc>
              <a:spcPct val="90000"/>
            </a:lnSpc>
            <a:spcBef>
              <a:spcPct val="0"/>
            </a:spcBef>
            <a:spcAft>
              <a:spcPct val="35000"/>
            </a:spcAft>
            <a:buNone/>
          </a:pPr>
          <a:r>
            <a:rPr lang="en-US" sz="1400" kern="1200"/>
            <a:t>Google Gemini :- </a:t>
          </a:r>
          <a:r>
            <a:rPr lang="en-US" sz="1400" kern="1200">
              <a:hlinkClick xmlns:r="http://schemas.openxmlformats.org/officeDocument/2006/relationships" r:id="rId6"/>
            </a:rPr>
            <a:t>https://gemini.google.com/app</a:t>
          </a:r>
          <a:endParaRPr lang="en-US" sz="1400" kern="1200"/>
        </a:p>
      </dsp:txBody>
      <dsp:txXfrm>
        <a:off x="997061" y="1144985"/>
        <a:ext cx="4992932" cy="917625"/>
      </dsp:txXfrm>
    </dsp:sp>
    <dsp:sp modelId="{11729A8C-F72C-407E-935E-0F9B5EAE9C02}">
      <dsp:nvSpPr>
        <dsp:cNvPr id="0" name=""/>
        <dsp:cNvSpPr/>
      </dsp:nvSpPr>
      <dsp:spPr>
        <a:xfrm>
          <a:off x="0" y="2285066"/>
          <a:ext cx="6449246" cy="862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4D8AC1-7DAA-4575-95E6-3F3B089A2956}">
      <dsp:nvSpPr>
        <dsp:cNvPr id="0" name=""/>
        <dsp:cNvSpPr/>
      </dsp:nvSpPr>
      <dsp:spPr>
        <a:xfrm>
          <a:off x="261013" y="2479208"/>
          <a:ext cx="475034" cy="4745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6087C3-F1D9-4344-A25A-B4F00DCF0F3C}">
      <dsp:nvSpPr>
        <dsp:cNvPr id="0" name=""/>
        <dsp:cNvSpPr/>
      </dsp:nvSpPr>
      <dsp:spPr>
        <a:xfrm>
          <a:off x="997061" y="2285066"/>
          <a:ext cx="4992932" cy="9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15" tIns="97115" rIns="97115" bIns="97115" numCol="1" spcCol="1270" anchor="ctr" anchorCtr="0">
          <a:noAutofit/>
        </a:bodyPr>
        <a:lstStyle/>
        <a:p>
          <a:pPr marL="0" lvl="0" indent="0" algn="l" defTabSz="622300">
            <a:lnSpc>
              <a:spcPct val="90000"/>
            </a:lnSpc>
            <a:spcBef>
              <a:spcPct val="0"/>
            </a:spcBef>
            <a:spcAft>
              <a:spcPct val="35000"/>
            </a:spcAft>
            <a:buNone/>
          </a:pPr>
          <a:r>
            <a:rPr lang="en-US" sz="1400" kern="1200"/>
            <a:t>Spell Checker :- </a:t>
          </a:r>
          <a:r>
            <a:rPr lang="en-US" sz="1400" kern="1200">
              <a:hlinkClick xmlns:r="http://schemas.openxmlformats.org/officeDocument/2006/relationships" r:id="rId9"/>
            </a:rPr>
            <a:t>https://developer.apple.com/documentation/uikit/uitextchecker</a:t>
          </a:r>
          <a:endParaRPr lang="en-US" sz="1400" kern="1200"/>
        </a:p>
      </dsp:txBody>
      <dsp:txXfrm>
        <a:off x="997061" y="2285066"/>
        <a:ext cx="4992932" cy="917625"/>
      </dsp:txXfrm>
    </dsp:sp>
    <dsp:sp modelId="{FF986008-7AFC-4730-8D80-50DC40825C15}">
      <dsp:nvSpPr>
        <dsp:cNvPr id="0" name=""/>
        <dsp:cNvSpPr/>
      </dsp:nvSpPr>
      <dsp:spPr>
        <a:xfrm>
          <a:off x="0" y="3425146"/>
          <a:ext cx="6449246" cy="862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20AF30-2415-4A4E-B406-4E87A14BE81B}">
      <dsp:nvSpPr>
        <dsp:cNvPr id="0" name=""/>
        <dsp:cNvSpPr/>
      </dsp:nvSpPr>
      <dsp:spPr>
        <a:xfrm>
          <a:off x="261013" y="3619289"/>
          <a:ext cx="475034" cy="474570"/>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FFF7C8-9473-45C8-B109-7583684D6C65}">
      <dsp:nvSpPr>
        <dsp:cNvPr id="0" name=""/>
        <dsp:cNvSpPr/>
      </dsp:nvSpPr>
      <dsp:spPr>
        <a:xfrm>
          <a:off x="997061" y="3425146"/>
          <a:ext cx="4992932" cy="9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15" tIns="97115" rIns="97115" bIns="97115" numCol="1" spcCol="1270" anchor="ctr" anchorCtr="0">
          <a:noAutofit/>
        </a:bodyPr>
        <a:lstStyle/>
        <a:p>
          <a:pPr marL="0" lvl="0" indent="0" algn="l" defTabSz="622300">
            <a:lnSpc>
              <a:spcPct val="90000"/>
            </a:lnSpc>
            <a:spcBef>
              <a:spcPct val="0"/>
            </a:spcBef>
            <a:spcAft>
              <a:spcPct val="35000"/>
            </a:spcAft>
            <a:buNone/>
          </a:pPr>
          <a:r>
            <a:rPr lang="en-US" sz="1400" kern="1200"/>
            <a:t>OCR :- </a:t>
          </a:r>
          <a:r>
            <a:rPr lang="en-US" sz="1400" kern="1200">
              <a:hlinkClick xmlns:r="http://schemas.openxmlformats.org/officeDocument/2006/relationships" r:id="rId12"/>
            </a:rPr>
            <a:t>https://developer.apple.com/documentation/vision/recognizing_text_in_images</a:t>
          </a:r>
          <a:endParaRPr lang="en-US" sz="1400" kern="1200"/>
        </a:p>
      </dsp:txBody>
      <dsp:txXfrm>
        <a:off x="997061" y="3425146"/>
        <a:ext cx="4992932" cy="917625"/>
      </dsp:txXfrm>
    </dsp:sp>
    <dsp:sp modelId="{86CFCED5-792B-4680-ABB2-08B9951E8806}">
      <dsp:nvSpPr>
        <dsp:cNvPr id="0" name=""/>
        <dsp:cNvSpPr/>
      </dsp:nvSpPr>
      <dsp:spPr>
        <a:xfrm>
          <a:off x="0" y="4565227"/>
          <a:ext cx="6449246" cy="862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77534A-19E9-4C16-97AC-53A3F39F0B0E}">
      <dsp:nvSpPr>
        <dsp:cNvPr id="0" name=""/>
        <dsp:cNvSpPr/>
      </dsp:nvSpPr>
      <dsp:spPr>
        <a:xfrm>
          <a:off x="261013" y="4759369"/>
          <a:ext cx="475034" cy="4745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73D065-632E-4EF5-B039-1E0DE7345FA3}">
      <dsp:nvSpPr>
        <dsp:cNvPr id="0" name=""/>
        <dsp:cNvSpPr/>
      </dsp:nvSpPr>
      <dsp:spPr>
        <a:xfrm>
          <a:off x="997061" y="4565227"/>
          <a:ext cx="4992932" cy="91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15" tIns="97115" rIns="97115" bIns="97115" numCol="1" spcCol="1270" anchor="ctr" anchorCtr="0">
          <a:noAutofit/>
        </a:bodyPr>
        <a:lstStyle/>
        <a:p>
          <a:pPr marL="0" lvl="0" indent="0" algn="l" defTabSz="622300">
            <a:lnSpc>
              <a:spcPct val="90000"/>
            </a:lnSpc>
            <a:spcBef>
              <a:spcPct val="0"/>
            </a:spcBef>
            <a:spcAft>
              <a:spcPct val="35000"/>
            </a:spcAft>
            <a:buNone/>
          </a:pPr>
          <a:r>
            <a:rPr lang="en-US" sz="1400" kern="1200"/>
            <a:t>Images for testing :- </a:t>
          </a:r>
          <a:r>
            <a:rPr lang="en-US" sz="1400" kern="1200">
              <a:hlinkClick xmlns:r="http://schemas.openxmlformats.org/officeDocument/2006/relationships" r:id="rId15"/>
            </a:rPr>
            <a:t>https://learningabledkids.com/learning_disability_ld/grade-by-grade-progress.htm</a:t>
          </a:r>
          <a:endParaRPr lang="en-US" sz="1400" kern="1200"/>
        </a:p>
      </dsp:txBody>
      <dsp:txXfrm>
        <a:off x="997061" y="4565227"/>
        <a:ext cx="4992932" cy="9176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8324E5-7EF7-6244-8A56-444B68EEDA8A}" type="datetimeFigureOut">
              <a:rPr lang="en-US" smtClean="0"/>
              <a:t>3/26/24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7403AC-801E-5D48-BB34-EEA2B27867B8}" type="slidenum">
              <a:rPr lang="en-US" smtClean="0"/>
              <a:t>‹#›</a:t>
            </a:fld>
            <a:endParaRPr lang="en-US"/>
          </a:p>
        </p:txBody>
      </p:sp>
    </p:spTree>
    <p:extLst>
      <p:ext uri="{BB962C8B-B14F-4D97-AF65-F5344CB8AC3E}">
        <p14:creationId xmlns:p14="http://schemas.microsoft.com/office/powerpoint/2010/main" val="87862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dirty="0"/>
              <a:t>D : Hi everyone, and welcome! Today, we the students of SRDAV would like to introduce you to </a:t>
            </a:r>
            <a:r>
              <a:rPr lang="en-US" dirty="0" err="1"/>
              <a:t>DyslexiScan</a:t>
            </a:r>
            <a:r>
              <a:rPr lang="en-US" dirty="0"/>
              <a:t>, an innovative app designed to bridge the gap in reading comprehension for people with and without dyslexia. So </a:t>
            </a:r>
            <a:r>
              <a:rPr lang="en-US" dirty="0" err="1"/>
              <a:t>Veerjyot</a:t>
            </a:r>
            <a:r>
              <a:rPr lang="en-US" dirty="0"/>
              <a:t>, Can you tell us about Dyslexia ?</a:t>
            </a:r>
          </a:p>
          <a:p>
            <a:endParaRPr lang="en-US" dirty="0">
              <a:highlight>
                <a:srgbClr val="C0C0C0"/>
              </a:highlight>
            </a:endParaRPr>
          </a:p>
        </p:txBody>
      </p:sp>
      <p:sp>
        <p:nvSpPr>
          <p:cNvPr id="4" name="Slide Number Placeholder 3"/>
          <p:cNvSpPr>
            <a:spLocks noGrp="1"/>
          </p:cNvSpPr>
          <p:nvPr>
            <p:ph type="sldNum" sz="quarter" idx="5"/>
          </p:nvPr>
        </p:nvSpPr>
        <p:spPr/>
        <p:txBody>
          <a:bodyPr/>
          <a:lstStyle/>
          <a:p>
            <a:fld id="{BB7403AC-801E-5D48-BB34-EEA2B27867B8}" type="slidenum">
              <a:rPr lang="en-US" smtClean="0"/>
              <a:t>1</a:t>
            </a:fld>
            <a:endParaRPr lang="en-US"/>
          </a:p>
        </p:txBody>
      </p:sp>
    </p:spTree>
    <p:extLst>
      <p:ext uri="{BB962C8B-B14F-4D97-AF65-F5344CB8AC3E}">
        <p14:creationId xmlns:p14="http://schemas.microsoft.com/office/powerpoint/2010/main" val="3640718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The spell checker helps identify any misspelled words and corrects them, providing Gemini with a better prompt. This increases accuracy of our application.</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BB7403AC-801E-5D48-BB34-EEA2B27867B8}" type="slidenum">
              <a:rPr lang="en-US" smtClean="0"/>
              <a:t>10</a:t>
            </a:fld>
            <a:endParaRPr lang="en-US"/>
          </a:p>
        </p:txBody>
      </p:sp>
    </p:spTree>
    <p:extLst>
      <p:ext uri="{BB962C8B-B14F-4D97-AF65-F5344CB8AC3E}">
        <p14:creationId xmlns:p14="http://schemas.microsoft.com/office/powerpoint/2010/main" val="52688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Then Gemini plays a crucial role in understanding the context and making intelligent adjustments to the captured text. This can involve correcting letter reversals or reorganizing scrambled words and most importantly finding the sense of the sentence and even rewriting if required.</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BB7403AC-801E-5D48-BB34-EEA2B27867B8}" type="slidenum">
              <a:rPr lang="en-US" smtClean="0"/>
              <a:t>11</a:t>
            </a:fld>
            <a:endParaRPr lang="en-US"/>
          </a:p>
        </p:txBody>
      </p:sp>
    </p:spTree>
    <p:extLst>
      <p:ext uri="{BB962C8B-B14F-4D97-AF65-F5344CB8AC3E}">
        <p14:creationId xmlns:p14="http://schemas.microsoft.com/office/powerpoint/2010/main" val="2196288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V: </a:t>
            </a:r>
            <a:r>
              <a:rPr lang="en-US"/>
              <a:t>The app also allows people with Dyslexia to listen to text in place of reading. This helps them overcome the hurdle of reading.</a:t>
            </a:r>
          </a:p>
        </p:txBody>
      </p:sp>
      <p:sp>
        <p:nvSpPr>
          <p:cNvPr id="4" name="Slide Number Placeholder 3"/>
          <p:cNvSpPr>
            <a:spLocks noGrp="1"/>
          </p:cNvSpPr>
          <p:nvPr>
            <p:ph type="sldNum" sz="quarter" idx="5"/>
          </p:nvPr>
        </p:nvSpPr>
        <p:spPr/>
        <p:txBody>
          <a:bodyPr/>
          <a:lstStyle/>
          <a:p>
            <a:fld id="{BB7403AC-801E-5D48-BB34-EEA2B27867B8}" type="slidenum">
              <a:rPr lang="en-US" smtClean="0"/>
              <a:t>12</a:t>
            </a:fld>
            <a:endParaRPr lang="en-US"/>
          </a:p>
        </p:txBody>
      </p:sp>
    </p:spTree>
    <p:extLst>
      <p:ext uri="{BB962C8B-B14F-4D97-AF65-F5344CB8AC3E}">
        <p14:creationId xmlns:p14="http://schemas.microsoft.com/office/powerpoint/2010/main" val="2249941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 Not only that but our application supports all Latin-based languages and Chinese .  Thus </a:t>
            </a:r>
            <a:r>
              <a:rPr lang="en-US" sz="1200"/>
              <a:t>English, French</a:t>
            </a:r>
            <a:r>
              <a:rPr lang="en-US"/>
              <a:t>, </a:t>
            </a:r>
            <a:r>
              <a:rPr lang="en-US" sz="1200"/>
              <a:t>Italian</a:t>
            </a:r>
            <a:r>
              <a:rPr lang="en-US"/>
              <a:t>, </a:t>
            </a:r>
            <a:r>
              <a:rPr lang="en-US" sz="1200"/>
              <a:t>German, Spanish</a:t>
            </a:r>
            <a:r>
              <a:rPr lang="en-US"/>
              <a:t>, </a:t>
            </a:r>
            <a:r>
              <a:rPr lang="en-US" sz="1200"/>
              <a:t>Portuguese and Chinese (both Simplified and Traditional) are supported.</a:t>
            </a:r>
          </a:p>
          <a:p>
            <a:endParaRPr lang="en-US"/>
          </a:p>
        </p:txBody>
      </p:sp>
      <p:sp>
        <p:nvSpPr>
          <p:cNvPr id="4" name="Slide Number Placeholder 3"/>
          <p:cNvSpPr>
            <a:spLocks noGrp="1"/>
          </p:cNvSpPr>
          <p:nvPr>
            <p:ph type="sldNum" sz="quarter" idx="5"/>
          </p:nvPr>
        </p:nvSpPr>
        <p:spPr/>
        <p:txBody>
          <a:bodyPr/>
          <a:lstStyle/>
          <a:p>
            <a:fld id="{BB7403AC-801E-5D48-BB34-EEA2B27867B8}" type="slidenum">
              <a:rPr lang="en-US" smtClean="0"/>
              <a:t>13</a:t>
            </a:fld>
            <a:endParaRPr lang="en-US"/>
          </a:p>
        </p:txBody>
      </p:sp>
    </p:spTree>
    <p:extLst>
      <p:ext uri="{BB962C8B-B14F-4D97-AF65-F5344CB8AC3E}">
        <p14:creationId xmlns:p14="http://schemas.microsoft.com/office/powerpoint/2010/main" val="3462886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 : We are also using Dyslexic Friendly Font in our application which helps a dyslexic person read better. Dyslexic Font is special as it incorporates subtle changes in letter shape and adds much more spacing between letters to enhance readability.</a:t>
            </a:r>
          </a:p>
        </p:txBody>
      </p:sp>
      <p:sp>
        <p:nvSpPr>
          <p:cNvPr id="4" name="Slide Number Placeholder 3"/>
          <p:cNvSpPr>
            <a:spLocks noGrp="1"/>
          </p:cNvSpPr>
          <p:nvPr>
            <p:ph type="sldNum" sz="quarter" idx="5"/>
          </p:nvPr>
        </p:nvSpPr>
        <p:spPr/>
        <p:txBody>
          <a:bodyPr/>
          <a:lstStyle/>
          <a:p>
            <a:fld id="{BB7403AC-801E-5D48-BB34-EEA2B27867B8}" type="slidenum">
              <a:rPr lang="en-US" smtClean="0"/>
              <a:t>14</a:t>
            </a:fld>
            <a:endParaRPr lang="en-US"/>
          </a:p>
        </p:txBody>
      </p:sp>
    </p:spTree>
    <p:extLst>
      <p:ext uri="{BB962C8B-B14F-4D97-AF65-F5344CB8AC3E}">
        <p14:creationId xmlns:p14="http://schemas.microsoft.com/office/powerpoint/2010/main" val="2166721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 We're constantly working to improve </a:t>
            </a:r>
            <a:r>
              <a:rPr lang="en-US" dirty="0" err="1"/>
              <a:t>DyslexiScan</a:t>
            </a:r>
            <a:r>
              <a:rPr lang="en-US" dirty="0"/>
              <a:t>. Future versions may include features like integration with educational tools, dev of  an android application , showing error made in text for child’s development , improvement in text recognition and we are working on custom trained model for conversion of dyslexic text in normal text.</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fld id="{BB7403AC-801E-5D48-BB34-EEA2B27867B8}" type="slidenum">
              <a:rPr lang="en-US" smtClean="0"/>
              <a:t>15</a:t>
            </a:fld>
            <a:endParaRPr lang="en-US"/>
          </a:p>
        </p:txBody>
      </p:sp>
    </p:spTree>
    <p:extLst>
      <p:ext uri="{BB962C8B-B14F-4D97-AF65-F5344CB8AC3E}">
        <p14:creationId xmlns:p14="http://schemas.microsoft.com/office/powerpoint/2010/main" val="1104376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Here you'll find a list of resources we used to develop this presentation and the application itself.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BB7403AC-801E-5D48-BB34-EEA2B27867B8}" type="slidenum">
              <a:rPr lang="en-US" smtClean="0"/>
              <a:t>16</a:t>
            </a:fld>
            <a:endParaRPr lang="en-US"/>
          </a:p>
        </p:txBody>
      </p:sp>
    </p:spTree>
    <p:extLst>
      <p:ext uri="{BB962C8B-B14F-4D97-AF65-F5344CB8AC3E}">
        <p14:creationId xmlns:p14="http://schemas.microsoft.com/office/powerpoint/2010/main" val="2784793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Both :</a:t>
            </a:r>
            <a:r>
              <a:rPr lang="en-US" dirty="0"/>
              <a:t>Thank you for your time! We hope you found this presentation informative. We are happy to answer any questions you may have.</a:t>
            </a:r>
            <a:endParaRPr lang="en-US" dirty="0">
              <a:latin typeface="Calibri"/>
              <a:cs typeface="Calibri"/>
            </a:endParaRPr>
          </a:p>
        </p:txBody>
      </p:sp>
      <p:sp>
        <p:nvSpPr>
          <p:cNvPr id="4" name="Slide Number Placeholder 3"/>
          <p:cNvSpPr>
            <a:spLocks noGrp="1"/>
          </p:cNvSpPr>
          <p:nvPr>
            <p:ph type="sldNum" sz="quarter" idx="5"/>
          </p:nvPr>
        </p:nvSpPr>
        <p:spPr/>
        <p:txBody>
          <a:bodyPr/>
          <a:lstStyle/>
          <a:p>
            <a:fld id="{BB7403AC-801E-5D48-BB34-EEA2B27867B8}" type="slidenum">
              <a:rPr lang="en-US" smtClean="0"/>
              <a:t>17</a:t>
            </a:fld>
            <a:endParaRPr lang="en-US"/>
          </a:p>
        </p:txBody>
      </p:sp>
    </p:spTree>
    <p:extLst>
      <p:ext uri="{BB962C8B-B14F-4D97-AF65-F5344CB8AC3E}">
        <p14:creationId xmlns:p14="http://schemas.microsoft.com/office/powerpoint/2010/main" val="3245174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 Yes OFC, Dyslexia is a condition of neurodevelopmental (learning difference) that affects a person's ability to read, write, and spell. It's important to understand that dyslexia isn't a sign of lower intelligence, but rather a different way the brain processes information. Around 780 million people around the world suffer from Dyslexia while in USA around 40 million adults have dyslexia but only 2 million people get diagnosed meaning only 5 percent of population know that they have dyslexia.</a:t>
            </a:r>
          </a:p>
        </p:txBody>
      </p:sp>
      <p:sp>
        <p:nvSpPr>
          <p:cNvPr id="4" name="Slide Number Placeholder 3"/>
          <p:cNvSpPr>
            <a:spLocks noGrp="1"/>
          </p:cNvSpPr>
          <p:nvPr>
            <p:ph type="sldNum" sz="quarter" idx="5"/>
          </p:nvPr>
        </p:nvSpPr>
        <p:spPr/>
        <p:txBody>
          <a:bodyPr/>
          <a:lstStyle/>
          <a:p>
            <a:fld id="{BB7403AC-801E-5D48-BB34-EEA2B27867B8}" type="slidenum">
              <a:rPr lang="en-US" smtClean="0"/>
              <a:t>2</a:t>
            </a:fld>
            <a:endParaRPr lang="en-US"/>
          </a:p>
        </p:txBody>
      </p:sp>
    </p:spTree>
    <p:extLst>
      <p:ext uri="{BB962C8B-B14F-4D97-AF65-F5344CB8AC3E}">
        <p14:creationId xmlns:p14="http://schemas.microsoft.com/office/powerpoint/2010/main" val="28106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 One common challenge for people with dyslexia is that written text can appear scrambled or flipped around. This can make it difficult for others to understand what they've written.</a:t>
            </a:r>
          </a:p>
        </p:txBody>
      </p:sp>
      <p:sp>
        <p:nvSpPr>
          <p:cNvPr id="4" name="Slide Number Placeholder 3"/>
          <p:cNvSpPr>
            <a:spLocks noGrp="1"/>
          </p:cNvSpPr>
          <p:nvPr>
            <p:ph type="sldNum" sz="quarter" idx="5"/>
          </p:nvPr>
        </p:nvSpPr>
        <p:spPr/>
        <p:txBody>
          <a:bodyPr/>
          <a:lstStyle/>
          <a:p>
            <a:fld id="{BB7403AC-801E-5D48-BB34-EEA2B27867B8}" type="slidenum">
              <a:rPr lang="en-US" smtClean="0"/>
              <a:t>3</a:t>
            </a:fld>
            <a:endParaRPr lang="en-US"/>
          </a:p>
        </p:txBody>
      </p:sp>
    </p:spTree>
    <p:extLst>
      <p:ext uri="{BB962C8B-B14F-4D97-AF65-F5344CB8AC3E}">
        <p14:creationId xmlns:p14="http://schemas.microsoft.com/office/powerpoint/2010/main" val="2845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 </a:t>
            </a:r>
            <a:r>
              <a:rPr lang="en-US" err="1"/>
              <a:t>DyslexiScan</a:t>
            </a:r>
            <a:r>
              <a:rPr lang="en-US"/>
              <a:t> is an innovative app that leverages cutting-edge technology to close this exact gap. It helps people with dyslexia by transforming what they have written into a format that's easier to understand for everyone. This can boost confidence and empower individuals with dyslexia to express themselves clearly. </a:t>
            </a:r>
          </a:p>
        </p:txBody>
      </p:sp>
      <p:sp>
        <p:nvSpPr>
          <p:cNvPr id="4" name="Slide Number Placeholder 3"/>
          <p:cNvSpPr>
            <a:spLocks noGrp="1"/>
          </p:cNvSpPr>
          <p:nvPr>
            <p:ph type="sldNum" sz="quarter" idx="5"/>
          </p:nvPr>
        </p:nvSpPr>
        <p:spPr/>
        <p:txBody>
          <a:bodyPr/>
          <a:lstStyle/>
          <a:p>
            <a:fld id="{BB7403AC-801E-5D48-BB34-EEA2B27867B8}" type="slidenum">
              <a:rPr lang="en-US" smtClean="0"/>
              <a:t>4</a:t>
            </a:fld>
            <a:endParaRPr lang="en-US"/>
          </a:p>
        </p:txBody>
      </p:sp>
    </p:spTree>
    <p:extLst>
      <p:ext uri="{BB962C8B-B14F-4D97-AF65-F5344CB8AC3E}">
        <p14:creationId xmlns:p14="http://schemas.microsoft.com/office/powerpoint/2010/main" val="4259723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 Let's take a quick look at how DyslexiScan works!</a:t>
            </a:r>
          </a:p>
        </p:txBody>
      </p:sp>
      <p:sp>
        <p:nvSpPr>
          <p:cNvPr id="4" name="Slide Number Placeholder 3"/>
          <p:cNvSpPr>
            <a:spLocks noGrp="1"/>
          </p:cNvSpPr>
          <p:nvPr>
            <p:ph type="sldNum" sz="quarter" idx="5"/>
          </p:nvPr>
        </p:nvSpPr>
        <p:spPr/>
        <p:txBody>
          <a:bodyPr/>
          <a:lstStyle/>
          <a:p>
            <a:fld id="{BB7403AC-801E-5D48-BB34-EEA2B27867B8}" type="slidenum">
              <a:rPr lang="en-US" smtClean="0"/>
              <a:t>5</a:t>
            </a:fld>
            <a:endParaRPr lang="en-US"/>
          </a:p>
        </p:txBody>
      </p:sp>
    </p:spTree>
    <p:extLst>
      <p:ext uri="{BB962C8B-B14F-4D97-AF65-F5344CB8AC3E}">
        <p14:creationId xmlns:p14="http://schemas.microsoft.com/office/powerpoint/2010/main" val="2840468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 This slide shows an example of how a dyslexic person may write ? </a:t>
            </a:r>
            <a:r>
              <a:rPr lang="en-US" b="1" i="1" u="sng"/>
              <a:t>Take your time guessing what’s written! .</a:t>
            </a:r>
          </a:p>
          <a:p>
            <a:r>
              <a:rPr lang="en-US" b="1" i="1" u="sng"/>
              <a:t>Let's ask </a:t>
            </a:r>
            <a:r>
              <a:rPr lang="en-US" b="1" i="1" u="sng" err="1"/>
              <a:t>DylexiScan</a:t>
            </a:r>
            <a:r>
              <a:rPr lang="en-US" b="1" i="1" u="sng"/>
              <a:t> what the 7th grader has written</a:t>
            </a:r>
          </a:p>
        </p:txBody>
      </p:sp>
      <p:sp>
        <p:nvSpPr>
          <p:cNvPr id="4" name="Slide Number Placeholder 3"/>
          <p:cNvSpPr>
            <a:spLocks noGrp="1"/>
          </p:cNvSpPr>
          <p:nvPr>
            <p:ph type="sldNum" sz="quarter" idx="5"/>
          </p:nvPr>
        </p:nvSpPr>
        <p:spPr/>
        <p:txBody>
          <a:bodyPr/>
          <a:lstStyle/>
          <a:p>
            <a:fld id="{BB7403AC-801E-5D48-BB34-EEA2B27867B8}" type="slidenum">
              <a:rPr lang="en-US" smtClean="0"/>
              <a:t>6</a:t>
            </a:fld>
            <a:endParaRPr lang="en-US"/>
          </a:p>
        </p:txBody>
      </p:sp>
    </p:spTree>
    <p:extLst>
      <p:ext uri="{BB962C8B-B14F-4D97-AF65-F5344CB8AC3E}">
        <p14:creationId xmlns:p14="http://schemas.microsoft.com/office/powerpoint/2010/main" val="266943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 : Well it’s a story about a kitten and a duck . Also the font used is Dyslexic Friendly about which we will discuss further in the presentation.</a:t>
            </a:r>
          </a:p>
        </p:txBody>
      </p:sp>
      <p:sp>
        <p:nvSpPr>
          <p:cNvPr id="4" name="Slide Number Placeholder 3"/>
          <p:cNvSpPr>
            <a:spLocks noGrp="1"/>
          </p:cNvSpPr>
          <p:nvPr>
            <p:ph type="sldNum" sz="quarter" idx="5"/>
          </p:nvPr>
        </p:nvSpPr>
        <p:spPr/>
        <p:txBody>
          <a:bodyPr/>
          <a:lstStyle/>
          <a:p>
            <a:fld id="{BB7403AC-801E-5D48-BB34-EEA2B27867B8}" type="slidenum">
              <a:rPr lang="en-US" smtClean="0"/>
              <a:t>7</a:t>
            </a:fld>
            <a:endParaRPr lang="en-US"/>
          </a:p>
        </p:txBody>
      </p:sp>
    </p:spTree>
    <p:extLst>
      <p:ext uri="{BB962C8B-B14F-4D97-AF65-F5344CB8AC3E}">
        <p14:creationId xmlns:p14="http://schemas.microsoft.com/office/powerpoint/2010/main" val="1179389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 : DyslexiScan utilizes a combination of Optical Character Recognition (OCR), a spell checker, Google’s Gemini as a powerful text correction engine and Text to speech. Out of the four only Gemini needs internet connection to work . This results in greater privacy and security.</a:t>
            </a:r>
          </a:p>
        </p:txBody>
      </p:sp>
      <p:sp>
        <p:nvSpPr>
          <p:cNvPr id="4" name="Slide Number Placeholder 3"/>
          <p:cNvSpPr>
            <a:spLocks noGrp="1"/>
          </p:cNvSpPr>
          <p:nvPr>
            <p:ph type="sldNum" sz="quarter" idx="5"/>
          </p:nvPr>
        </p:nvSpPr>
        <p:spPr/>
        <p:txBody>
          <a:bodyPr/>
          <a:lstStyle/>
          <a:p>
            <a:fld id="{BB7403AC-801E-5D48-BB34-EEA2B27867B8}" type="slidenum">
              <a:rPr lang="en-US" smtClean="0"/>
              <a:t>8</a:t>
            </a:fld>
            <a:endParaRPr lang="en-US"/>
          </a:p>
        </p:txBody>
      </p:sp>
    </p:spTree>
    <p:extLst>
      <p:ext uri="{BB962C8B-B14F-4D97-AF65-F5344CB8AC3E}">
        <p14:creationId xmlns:p14="http://schemas.microsoft.com/office/powerpoint/2010/main" val="3177600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 : OCR or Optical Character Recognition, is a technology that allows computers to read text from images. This is how </a:t>
            </a:r>
            <a:r>
              <a:rPr lang="en-US" err="1"/>
              <a:t>DyslexiScan</a:t>
            </a:r>
            <a:r>
              <a:rPr lang="en-US"/>
              <a:t> captures the written text in the first place. This is done on the device itself </a:t>
            </a:r>
          </a:p>
          <a:p>
            <a:r>
              <a:rPr lang="en-US"/>
              <a:t> </a:t>
            </a:r>
          </a:p>
          <a:p>
            <a:endParaRPr lang="en-US"/>
          </a:p>
        </p:txBody>
      </p:sp>
      <p:sp>
        <p:nvSpPr>
          <p:cNvPr id="4" name="Slide Number Placeholder 3"/>
          <p:cNvSpPr>
            <a:spLocks noGrp="1"/>
          </p:cNvSpPr>
          <p:nvPr>
            <p:ph type="sldNum" sz="quarter" idx="5"/>
          </p:nvPr>
        </p:nvSpPr>
        <p:spPr/>
        <p:txBody>
          <a:bodyPr/>
          <a:lstStyle/>
          <a:p>
            <a:fld id="{BB7403AC-801E-5D48-BB34-EEA2B27867B8}" type="slidenum">
              <a:rPr lang="en-US" smtClean="0"/>
              <a:t>9</a:t>
            </a:fld>
            <a:endParaRPr lang="en-US"/>
          </a:p>
        </p:txBody>
      </p:sp>
    </p:spTree>
    <p:extLst>
      <p:ext uri="{BB962C8B-B14F-4D97-AF65-F5344CB8AC3E}">
        <p14:creationId xmlns:p14="http://schemas.microsoft.com/office/powerpoint/2010/main" val="1925540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3/26/24</a:t>
            </a:fld>
            <a:endParaRPr lang="en-US"/>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73975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3/26/24</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03226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3/26/24</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190751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3/26/24</a:t>
            </a:fld>
            <a:endParaRPr lang="en-US"/>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54059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3/26/24</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0799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3/26/24</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882965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3/26/24</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30118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3/26/24</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62230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3/26/24</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394183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3/26/24</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31314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3/26/24</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960372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3/26/24</a:t>
            </a:fld>
            <a:endParaRPr lang="en-US"/>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48489333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3" name="Rectangle 212">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15" name="Freeform: Shape 214">
            <a:extLst>
              <a:ext uri="{FF2B5EF4-FFF2-40B4-BE49-F238E27FC236}">
                <a16:creationId xmlns:a16="http://schemas.microsoft.com/office/drawing/2014/main" id="{8972B65B-8AFA-4B5C-BFC6-E443F3777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30352" y="1122363"/>
            <a:ext cx="10150669" cy="1978346"/>
          </a:xfrm>
        </p:spPr>
        <p:txBody>
          <a:bodyPr>
            <a:normAutofit/>
          </a:bodyPr>
          <a:lstStyle/>
          <a:p>
            <a:r>
              <a:rPr lang="en-US"/>
              <a:t>DyslexiScan:</a:t>
            </a:r>
            <a:br>
              <a:rPr lang="en-US"/>
            </a:br>
            <a:r>
              <a:rPr lang="en-US">
                <a:ea typeface="+mj-lt"/>
                <a:cs typeface="+mj-lt"/>
              </a:rPr>
              <a:t>Empowering Individuals with Dyslexia</a:t>
            </a:r>
            <a:endParaRPr lang="en-US"/>
          </a:p>
        </p:txBody>
      </p:sp>
      <p:grpSp>
        <p:nvGrpSpPr>
          <p:cNvPr id="217" name="Graphic 78">
            <a:extLst>
              <a:ext uri="{FF2B5EF4-FFF2-40B4-BE49-F238E27FC236}">
                <a16:creationId xmlns:a16="http://schemas.microsoft.com/office/drawing/2014/main" id="{8B32F32D-2578-47BA-A8C8-B9CC3F8A09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18" name="Graphic 78">
              <a:extLst>
                <a:ext uri="{FF2B5EF4-FFF2-40B4-BE49-F238E27FC236}">
                  <a16:creationId xmlns:a16="http://schemas.microsoft.com/office/drawing/2014/main" id="{FE39C5A6-D000-4F68-8942-DD0D6D6F8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19" name="Graphic 78">
              <a:extLst>
                <a:ext uri="{FF2B5EF4-FFF2-40B4-BE49-F238E27FC236}">
                  <a16:creationId xmlns:a16="http://schemas.microsoft.com/office/drawing/2014/main" id="{E89890B6-1232-480B-A1E4-4EE4897F64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20" name="Graphic 78">
                <a:extLst>
                  <a:ext uri="{FF2B5EF4-FFF2-40B4-BE49-F238E27FC236}">
                    <a16:creationId xmlns:a16="http://schemas.microsoft.com/office/drawing/2014/main" id="{AA2A92B4-DD5E-4659-876C-CEF27D8A3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21" name="Graphic 78">
                <a:extLst>
                  <a:ext uri="{FF2B5EF4-FFF2-40B4-BE49-F238E27FC236}">
                    <a16:creationId xmlns:a16="http://schemas.microsoft.com/office/drawing/2014/main" id="{CB3716F9-57FA-4E55-B926-D141DFDE7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22" name="Graphic 78">
                <a:extLst>
                  <a:ext uri="{FF2B5EF4-FFF2-40B4-BE49-F238E27FC236}">
                    <a16:creationId xmlns:a16="http://schemas.microsoft.com/office/drawing/2014/main" id="{6E65CA48-F624-4AAA-B08C-4D030E798B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3" name="Graphic 78">
                <a:extLst>
                  <a:ext uri="{FF2B5EF4-FFF2-40B4-BE49-F238E27FC236}">
                    <a16:creationId xmlns:a16="http://schemas.microsoft.com/office/drawing/2014/main" id="{5AB96607-3A57-4F71-87E5-C0D546FEB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225" name="Freeform: Shape 224">
            <a:extLst>
              <a:ext uri="{FF2B5EF4-FFF2-40B4-BE49-F238E27FC236}">
                <a16:creationId xmlns:a16="http://schemas.microsoft.com/office/drawing/2014/main" id="{286E5E1D-FD49-448F-83C8-E06466BE5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94598" y="4164981"/>
            <a:ext cx="5997401" cy="26930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tx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7" name="Group 226">
            <a:extLst>
              <a:ext uri="{FF2B5EF4-FFF2-40B4-BE49-F238E27FC236}">
                <a16:creationId xmlns:a16="http://schemas.microsoft.com/office/drawing/2014/main" id="{D82E7BA0-A7BA-4C61-9D6F-5345A5405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89755" y="4632160"/>
            <a:ext cx="886141" cy="802496"/>
            <a:chOff x="10948005" y="3272152"/>
            <a:chExt cx="868640" cy="786648"/>
          </a:xfrm>
          <a:solidFill>
            <a:schemeClr val="accent6"/>
          </a:solidFill>
        </p:grpSpPr>
        <p:sp>
          <p:nvSpPr>
            <p:cNvPr id="228" name="Freeform: Shape 227">
              <a:extLst>
                <a:ext uri="{FF2B5EF4-FFF2-40B4-BE49-F238E27FC236}">
                  <a16:creationId xmlns:a16="http://schemas.microsoft.com/office/drawing/2014/main" id="{B5369E81-3115-4284-995E-F753EB421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9" name="Freeform: Shape 228">
              <a:extLst>
                <a:ext uri="{FF2B5EF4-FFF2-40B4-BE49-F238E27FC236}">
                  <a16:creationId xmlns:a16="http://schemas.microsoft.com/office/drawing/2014/main" id="{44729589-1C6A-4995-83DB-3C8AC2B8DE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0" name="Freeform: Shape 229">
              <a:extLst>
                <a:ext uri="{FF2B5EF4-FFF2-40B4-BE49-F238E27FC236}">
                  <a16:creationId xmlns:a16="http://schemas.microsoft.com/office/drawing/2014/main" id="{7A966D0D-0B99-4534-8150-ECA25F804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1" name="Graphic 12">
              <a:extLst>
                <a:ext uri="{FF2B5EF4-FFF2-40B4-BE49-F238E27FC236}">
                  <a16:creationId xmlns:a16="http://schemas.microsoft.com/office/drawing/2014/main" id="{7DC8EDF8-9492-4A6B-8050-A6B44F11B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32" name="Graphic 15">
              <a:extLst>
                <a:ext uri="{FF2B5EF4-FFF2-40B4-BE49-F238E27FC236}">
                  <a16:creationId xmlns:a16="http://schemas.microsoft.com/office/drawing/2014/main" id="{13B4EDF3-5414-4F6E-8824-4FDC7BFD5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33" name="Graphic 15">
              <a:extLst>
                <a:ext uri="{FF2B5EF4-FFF2-40B4-BE49-F238E27FC236}">
                  <a16:creationId xmlns:a16="http://schemas.microsoft.com/office/drawing/2014/main" id="{6CE204CE-5738-4712-8E02-CF746C010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369023-4235-4E1E-A424-EA0EA83DE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ubtitle 2"/>
          <p:cNvSpPr>
            <a:spLocks noGrp="1"/>
          </p:cNvSpPr>
          <p:nvPr>
            <p:ph type="subTitle" idx="1"/>
          </p:nvPr>
        </p:nvSpPr>
        <p:spPr>
          <a:xfrm>
            <a:off x="530352" y="3509963"/>
            <a:ext cx="10072922" cy="1747837"/>
          </a:xfrm>
        </p:spPr>
        <p:txBody>
          <a:bodyPr vert="horz" lIns="91440" tIns="45720" rIns="91440" bIns="45720" rtlCol="0">
            <a:normAutofit/>
          </a:bodyPr>
          <a:lstStyle/>
          <a:p>
            <a:r>
              <a:rPr lang="en-US" b="1" i="1">
                <a:latin typeface="Georgia Pro Semibold"/>
                <a:ea typeface="+mn-lt"/>
                <a:cs typeface="+mn-lt"/>
              </a:rPr>
              <a:t>Enhancing Reading Accessibility through Innovative Technology</a:t>
            </a:r>
            <a:br>
              <a:rPr lang="en-US"/>
            </a:br>
            <a:endParaRPr lang="en-US"/>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4476"/>
    </mc:Choice>
    <mc:Fallback>
      <p:transition spd="slow" advTm="4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53" name="Rectangle 515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1E803875-B0E5-8E31-3A95-1E3C55735E4B}"/>
              </a:ext>
            </a:extLst>
          </p:cNvPr>
          <p:cNvSpPr>
            <a:spLocks noGrp="1"/>
          </p:cNvSpPr>
          <p:nvPr>
            <p:ph type="title"/>
          </p:nvPr>
        </p:nvSpPr>
        <p:spPr>
          <a:xfrm>
            <a:off x="6389915" y="787068"/>
            <a:ext cx="4213359" cy="1890665"/>
          </a:xfrm>
        </p:spPr>
        <p:txBody>
          <a:bodyPr anchor="b">
            <a:normAutofit/>
          </a:bodyPr>
          <a:lstStyle/>
          <a:p>
            <a:r>
              <a:rPr lang="en-US"/>
              <a:t>Spell checker </a:t>
            </a:r>
          </a:p>
        </p:txBody>
      </p:sp>
      <p:pic>
        <p:nvPicPr>
          <p:cNvPr id="5122" name="Picture 2" descr="Free Spell Checker | Grammarly">
            <a:extLst>
              <a:ext uri="{FF2B5EF4-FFF2-40B4-BE49-F238E27FC236}">
                <a16:creationId xmlns:a16="http://schemas.microsoft.com/office/drawing/2014/main" id="{C895DA7B-0E71-2A98-FB15-C715C5247FB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2241" y="1669557"/>
            <a:ext cx="5112709" cy="3477393"/>
          </a:xfrm>
          <a:prstGeom prst="rect">
            <a:avLst/>
          </a:prstGeom>
          <a:noFill/>
          <a:extLst>
            <a:ext uri="{909E8E84-426E-40DD-AFC4-6F175D3DCCD1}">
              <a14:hiddenFill xmlns:a14="http://schemas.microsoft.com/office/drawing/2010/main">
                <a:solidFill>
                  <a:srgbClr val="FFFFFF"/>
                </a:solidFill>
              </a14:hiddenFill>
            </a:ext>
          </a:extLst>
        </p:spPr>
      </p:pic>
      <p:grpSp>
        <p:nvGrpSpPr>
          <p:cNvPr id="5155"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71728" y="3092185"/>
            <a:ext cx="972241" cy="45718"/>
            <a:chOff x="4886325" y="3371754"/>
            <a:chExt cx="2418492" cy="113728"/>
          </a:xfrm>
          <a:solidFill>
            <a:schemeClr val="accent1"/>
          </a:solidFill>
        </p:grpSpPr>
        <p:sp>
          <p:nvSpPr>
            <p:cNvPr id="5156"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157"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158"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159"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160"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61"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5163" name="Freeform: Shape 5162">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637359"/>
            <a:ext cx="5486401" cy="1220641"/>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65" name="Group 5164">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782" y="5182141"/>
            <a:ext cx="886141" cy="802496"/>
            <a:chOff x="10948005" y="3272152"/>
            <a:chExt cx="868640" cy="786648"/>
          </a:xfrm>
          <a:solidFill>
            <a:schemeClr val="accent1"/>
          </a:solidFill>
        </p:grpSpPr>
        <p:sp>
          <p:nvSpPr>
            <p:cNvPr id="5166" name="Freeform: Shape 5165">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7" name="Freeform: Shape 5166">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8" name="Freeform: Shape 5167">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169"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70"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71"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72" name="Freeform: Shape 5171">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A6C9342A-B42F-3C41-A4DB-622FC066C80F}"/>
              </a:ext>
            </a:extLst>
          </p:cNvPr>
          <p:cNvSpPr>
            <a:spLocks noGrp="1"/>
          </p:cNvSpPr>
          <p:nvPr>
            <p:ph idx="1"/>
          </p:nvPr>
        </p:nvSpPr>
        <p:spPr>
          <a:xfrm>
            <a:off x="6389915" y="3429000"/>
            <a:ext cx="4213359" cy="2641930"/>
          </a:xfrm>
        </p:spPr>
        <p:txBody>
          <a:bodyPr vert="horz" lIns="91440" tIns="45720" rIns="91440" bIns="45720" rtlCol="0">
            <a:normAutofit/>
          </a:bodyPr>
          <a:lstStyle/>
          <a:p>
            <a:pPr algn="just">
              <a:lnSpc>
                <a:spcPct val="100000"/>
              </a:lnSpc>
            </a:pPr>
            <a:r>
              <a:rPr lang="en-US" sz="1400"/>
              <a:t>Our app uses UITextChecker for spell checking and providing some preprocessing for Gemini's sentence correction. Correcting the spelling mistake or words that do not exist helps take off load from Gemini.</a:t>
            </a:r>
          </a:p>
          <a:p>
            <a:pPr algn="just">
              <a:lnSpc>
                <a:spcPct val="100000"/>
              </a:lnSpc>
            </a:pPr>
            <a:r>
              <a:rPr lang="en-US" sz="1400">
                <a:ea typeface="+mn-lt"/>
                <a:cs typeface="+mn-lt"/>
              </a:rPr>
              <a:t>Once you have the corrected versions of the misspelled words from UITextChecker, this text is forwarded to Gemini for further processing. </a:t>
            </a:r>
            <a:endParaRPr lang="en-US" sz="1400"/>
          </a:p>
        </p:txBody>
      </p:sp>
    </p:spTree>
    <p:extLst>
      <p:ext uri="{BB962C8B-B14F-4D97-AF65-F5344CB8AC3E}">
        <p14:creationId xmlns:p14="http://schemas.microsoft.com/office/powerpoint/2010/main" val="2391320650"/>
      </p:ext>
    </p:extLst>
  </p:cSld>
  <p:clrMapOvr>
    <a:masterClrMapping/>
  </p:clrMapOvr>
  <mc:AlternateContent xmlns:mc="http://schemas.openxmlformats.org/markup-compatibility/2006">
    <mc:Choice xmlns:p14="http://schemas.microsoft.com/office/powerpoint/2010/main" Requires="p14">
      <p:transition spd="slow" p14:dur="2000" advTm="11537"/>
    </mc:Choice>
    <mc:Fallback>
      <p:transition spd="slow" advTm="1153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243" name="Rectangle 6242">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96C48A5B-5F7E-EBA5-3657-3854E28B7650}"/>
              </a:ext>
            </a:extLst>
          </p:cNvPr>
          <p:cNvSpPr>
            <a:spLocks noGrp="1"/>
          </p:cNvSpPr>
          <p:nvPr>
            <p:ph type="title"/>
          </p:nvPr>
        </p:nvSpPr>
        <p:spPr>
          <a:xfrm>
            <a:off x="525717" y="787068"/>
            <a:ext cx="4663649" cy="1455091"/>
          </a:xfrm>
        </p:spPr>
        <p:txBody>
          <a:bodyPr>
            <a:normAutofit/>
          </a:bodyPr>
          <a:lstStyle/>
          <a:p>
            <a:r>
              <a:rPr lang="en-US"/>
              <a:t>Gemini and Final Text</a:t>
            </a:r>
          </a:p>
        </p:txBody>
      </p:sp>
      <p:sp>
        <p:nvSpPr>
          <p:cNvPr id="6245" name="Freeform: Shape 6244">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47"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6248"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6249"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6250"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6251"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6252"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6253"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6776D527-3D16-4AB3-77C5-D2DF32C858B2}"/>
              </a:ext>
            </a:extLst>
          </p:cNvPr>
          <p:cNvSpPr>
            <a:spLocks noGrp="1"/>
          </p:cNvSpPr>
          <p:nvPr>
            <p:ph idx="1"/>
          </p:nvPr>
        </p:nvSpPr>
        <p:spPr>
          <a:xfrm>
            <a:off x="525717" y="2796427"/>
            <a:ext cx="4663649" cy="3274503"/>
          </a:xfrm>
        </p:spPr>
        <p:txBody>
          <a:bodyPr vert="horz" lIns="91440" tIns="45720" rIns="91440" bIns="45720" rtlCol="0">
            <a:normAutofit/>
          </a:bodyPr>
          <a:lstStyle/>
          <a:p>
            <a:pPr algn="just">
              <a:lnSpc>
                <a:spcPct val="100000"/>
              </a:lnSpc>
            </a:pPr>
            <a:r>
              <a:rPr lang="en-US" sz="1700">
                <a:ea typeface="+mn-lt"/>
                <a:cs typeface="+mn-lt"/>
              </a:rPr>
              <a:t>Gemini can analyze text input more deeply than traditional spell checkers like UITextChecker. It can understand context, semantics, and syntax to a higher degree.</a:t>
            </a:r>
          </a:p>
          <a:p>
            <a:pPr algn="just">
              <a:lnSpc>
                <a:spcPct val="100000"/>
              </a:lnSpc>
            </a:pPr>
            <a:r>
              <a:rPr lang="en-US" sz="1700">
                <a:ea typeface="+mn-lt"/>
                <a:cs typeface="+mn-lt"/>
              </a:rPr>
              <a:t>Gemini helps reconstruct sentences to ensure they are meaningful and coherent after corrections are made. It can assist in rearranging words or phrases to improve readability and clarity.</a:t>
            </a:r>
            <a:endParaRPr lang="en-US" sz="1700"/>
          </a:p>
        </p:txBody>
      </p:sp>
      <p:pic>
        <p:nvPicPr>
          <p:cNvPr id="6150" name="Picture 6" descr="A blue and purple logo&#10;&#10;Description automatically generated">
            <a:extLst>
              <a:ext uri="{FF2B5EF4-FFF2-40B4-BE49-F238E27FC236}">
                <a16:creationId xmlns:a16="http://schemas.microsoft.com/office/drawing/2014/main" id="{B4E2CCB0-F96D-B16D-1A73-DAAB6AA65FF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53780" y="2336382"/>
            <a:ext cx="5660211" cy="2094278"/>
          </a:xfrm>
          <a:prstGeom prst="rect">
            <a:avLst/>
          </a:prstGeom>
          <a:noFill/>
          <a:extLst>
            <a:ext uri="{909E8E84-426E-40DD-AFC4-6F175D3DCCD1}">
              <a14:hiddenFill xmlns:a14="http://schemas.microsoft.com/office/drawing/2010/main">
                <a:solidFill>
                  <a:srgbClr val="FFFFFF"/>
                </a:solidFill>
              </a14:hiddenFill>
            </a:ext>
          </a:extLst>
        </p:spPr>
      </p:pic>
      <p:sp>
        <p:nvSpPr>
          <p:cNvPr id="6255" name="Freeform: Shape 6254">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257" name="Group 6256">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258" name="Freeform: Shape 6257">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59" name="Freeform: Shape 6258">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60" name="Freeform: Shape 6259">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261"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262"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63"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264" name="Freeform: Shape 6263">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2450897"/>
      </p:ext>
    </p:extLst>
  </p:cSld>
  <p:clrMapOvr>
    <a:masterClrMapping/>
  </p:clrMapOvr>
  <mc:AlternateContent xmlns:mc="http://schemas.openxmlformats.org/markup-compatibility/2006">
    <mc:Choice xmlns:p14="http://schemas.microsoft.com/office/powerpoint/2010/main" Requires="p14">
      <p:transition spd="slow" p14:dur="2000" advTm="24484"/>
    </mc:Choice>
    <mc:Fallback>
      <p:transition spd="slow" advTm="2448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211CCA96-B654-7224-4A3A-E324D29CC40A}"/>
              </a:ext>
            </a:extLst>
          </p:cNvPr>
          <p:cNvSpPr>
            <a:spLocks noGrp="1"/>
          </p:cNvSpPr>
          <p:nvPr>
            <p:ph type="title"/>
          </p:nvPr>
        </p:nvSpPr>
        <p:spPr>
          <a:xfrm>
            <a:off x="6389915" y="787068"/>
            <a:ext cx="4213359" cy="1890665"/>
          </a:xfrm>
        </p:spPr>
        <p:txBody>
          <a:bodyPr anchor="b">
            <a:normAutofit/>
          </a:bodyPr>
          <a:lstStyle/>
          <a:p>
            <a:r>
              <a:rPr lang="en-US"/>
              <a:t>Text to Speech </a:t>
            </a:r>
          </a:p>
        </p:txBody>
      </p:sp>
      <p:pic>
        <p:nvPicPr>
          <p:cNvPr id="7170" name="Picture 2" descr="Cloud Text-to-Speech API – Marketplace – Google Cloud console">
            <a:extLst>
              <a:ext uri="{FF2B5EF4-FFF2-40B4-BE49-F238E27FC236}">
                <a16:creationId xmlns:a16="http://schemas.microsoft.com/office/drawing/2014/main" id="{BD7F9153-C653-D223-8C51-E6324130190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2241" y="851899"/>
            <a:ext cx="5112709" cy="5112709"/>
          </a:xfrm>
          <a:prstGeom prst="rect">
            <a:avLst/>
          </a:prstGeom>
          <a:noFill/>
          <a:extLst>
            <a:ext uri="{909E8E84-426E-40DD-AFC4-6F175D3DCCD1}">
              <a14:hiddenFill xmlns:a14="http://schemas.microsoft.com/office/drawing/2010/main">
                <a:solidFill>
                  <a:srgbClr val="FFFFFF"/>
                </a:solidFill>
              </a14:hiddenFill>
            </a:ext>
          </a:extLst>
        </p:spPr>
      </p:pic>
      <p:grpSp>
        <p:nvGrpSpPr>
          <p:cNvPr id="7195" name="Graphic 78">
            <a:extLst>
              <a:ext uri="{FF2B5EF4-FFF2-40B4-BE49-F238E27FC236}">
                <a16:creationId xmlns:a16="http://schemas.microsoft.com/office/drawing/2014/main" id="{5E46079A-4648-465E-9D1A-479174C99F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71728" y="3092185"/>
            <a:ext cx="972241" cy="45718"/>
            <a:chOff x="4886325" y="3371754"/>
            <a:chExt cx="2418492" cy="113728"/>
          </a:xfrm>
          <a:solidFill>
            <a:schemeClr val="accent1"/>
          </a:solidFill>
        </p:grpSpPr>
        <p:sp>
          <p:nvSpPr>
            <p:cNvPr id="7196" name="Graphic 78">
              <a:extLst>
                <a:ext uri="{FF2B5EF4-FFF2-40B4-BE49-F238E27FC236}">
                  <a16:creationId xmlns:a16="http://schemas.microsoft.com/office/drawing/2014/main" id="{A3BA42E0-6D8E-44BF-AC6B-5FB25C200A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179" name="Graphic 78">
              <a:extLst>
                <a:ext uri="{FF2B5EF4-FFF2-40B4-BE49-F238E27FC236}">
                  <a16:creationId xmlns:a16="http://schemas.microsoft.com/office/drawing/2014/main" id="{91EF6403-FD18-4EC0-840F-8F70F3494B3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7197" name="Graphic 78">
                <a:extLst>
                  <a:ext uri="{FF2B5EF4-FFF2-40B4-BE49-F238E27FC236}">
                    <a16:creationId xmlns:a16="http://schemas.microsoft.com/office/drawing/2014/main" id="{92B6AD13-0D11-4C0C-A362-E048C97326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7198" name="Graphic 78">
                <a:extLst>
                  <a:ext uri="{FF2B5EF4-FFF2-40B4-BE49-F238E27FC236}">
                    <a16:creationId xmlns:a16="http://schemas.microsoft.com/office/drawing/2014/main" id="{61DDD1A9-F0A4-4900-9DEF-F6B383361B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7199" name="Graphic 78">
                <a:extLst>
                  <a:ext uri="{FF2B5EF4-FFF2-40B4-BE49-F238E27FC236}">
                    <a16:creationId xmlns:a16="http://schemas.microsoft.com/office/drawing/2014/main" id="{F26977AE-F962-40FD-945B-D1E106951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7200" name="Graphic 78">
                <a:extLst>
                  <a:ext uri="{FF2B5EF4-FFF2-40B4-BE49-F238E27FC236}">
                    <a16:creationId xmlns:a16="http://schemas.microsoft.com/office/drawing/2014/main" id="{6078955A-1871-4463-B23D-8AD33984CD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7185" name="Freeform: Shape 7184">
            <a:extLst>
              <a:ext uri="{FF2B5EF4-FFF2-40B4-BE49-F238E27FC236}">
                <a16:creationId xmlns:a16="http://schemas.microsoft.com/office/drawing/2014/main" id="{62F1D297-74F5-4948-9655-BC87A30A4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637359"/>
            <a:ext cx="5486401" cy="1220641"/>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187" name="Group 7186">
            <a:extLst>
              <a:ext uri="{FF2B5EF4-FFF2-40B4-BE49-F238E27FC236}">
                <a16:creationId xmlns:a16="http://schemas.microsoft.com/office/drawing/2014/main" id="{756DB040-BB4B-446D-9172-7253A56604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782" y="5182141"/>
            <a:ext cx="886141" cy="802496"/>
            <a:chOff x="10948005" y="3272152"/>
            <a:chExt cx="868640" cy="786648"/>
          </a:xfrm>
          <a:solidFill>
            <a:schemeClr val="accent1"/>
          </a:solidFill>
        </p:grpSpPr>
        <p:sp>
          <p:nvSpPr>
            <p:cNvPr id="7188" name="Freeform: Shape 7187">
              <a:extLst>
                <a:ext uri="{FF2B5EF4-FFF2-40B4-BE49-F238E27FC236}">
                  <a16:creationId xmlns:a16="http://schemas.microsoft.com/office/drawing/2014/main" id="{58AE7480-26E8-4D60-9ABF-DF801570B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89" name="Freeform: Shape 7188">
              <a:extLst>
                <a:ext uri="{FF2B5EF4-FFF2-40B4-BE49-F238E27FC236}">
                  <a16:creationId xmlns:a16="http://schemas.microsoft.com/office/drawing/2014/main" id="{3644645D-B360-4E3D-A96A-6D9CE4F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90" name="Freeform: Shape 7189">
              <a:extLst>
                <a:ext uri="{FF2B5EF4-FFF2-40B4-BE49-F238E27FC236}">
                  <a16:creationId xmlns:a16="http://schemas.microsoft.com/office/drawing/2014/main" id="{E99C8E1E-3260-4E6A-83CA-933468316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191" name="Graphic 12">
              <a:extLst>
                <a:ext uri="{FF2B5EF4-FFF2-40B4-BE49-F238E27FC236}">
                  <a16:creationId xmlns:a16="http://schemas.microsoft.com/office/drawing/2014/main" id="{3A551C21-5423-4320-86B3-CA6956E708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7192" name="Graphic 15">
              <a:extLst>
                <a:ext uri="{FF2B5EF4-FFF2-40B4-BE49-F238E27FC236}">
                  <a16:creationId xmlns:a16="http://schemas.microsoft.com/office/drawing/2014/main" id="{6D1A9E3F-8323-45A6-B267-8EA6B1A00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193" name="Graphic 15">
              <a:extLst>
                <a:ext uri="{FF2B5EF4-FFF2-40B4-BE49-F238E27FC236}">
                  <a16:creationId xmlns:a16="http://schemas.microsoft.com/office/drawing/2014/main" id="{F4049F71-8749-4860-8F6D-611D459A9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194" name="Freeform: Shape 7193">
              <a:extLst>
                <a:ext uri="{FF2B5EF4-FFF2-40B4-BE49-F238E27FC236}">
                  <a16:creationId xmlns:a16="http://schemas.microsoft.com/office/drawing/2014/main" id="{89D62868-92E4-42DF-9CF9-A9190CC14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EF31D0D3-03D8-BDFA-C8E9-98CCF03C2558}"/>
              </a:ext>
            </a:extLst>
          </p:cNvPr>
          <p:cNvSpPr>
            <a:spLocks noGrp="1"/>
          </p:cNvSpPr>
          <p:nvPr>
            <p:ph idx="1"/>
          </p:nvPr>
        </p:nvSpPr>
        <p:spPr>
          <a:xfrm>
            <a:off x="6389915" y="3429000"/>
            <a:ext cx="4902973" cy="2641930"/>
          </a:xfrm>
        </p:spPr>
        <p:txBody>
          <a:bodyPr>
            <a:normAutofit/>
          </a:bodyPr>
          <a:lstStyle/>
          <a:p>
            <a:pPr algn="just">
              <a:lnSpc>
                <a:spcPct val="100000"/>
              </a:lnSpc>
            </a:pPr>
            <a:r>
              <a:rPr lang="en-US" sz="1700"/>
              <a:t>We have used speech synthesis made by apple for on device text to speech. This is done by AVSpeechUtterance instance that contains the text to speak. This allows people with Dyslexia to listen to text in place of reading. This helps them overcome the hurdle of reading.</a:t>
            </a:r>
          </a:p>
        </p:txBody>
      </p:sp>
    </p:spTree>
    <p:extLst>
      <p:ext uri="{BB962C8B-B14F-4D97-AF65-F5344CB8AC3E}">
        <p14:creationId xmlns:p14="http://schemas.microsoft.com/office/powerpoint/2010/main" val="3260678926"/>
      </p:ext>
    </p:extLst>
  </p:cSld>
  <p:clrMapOvr>
    <a:masterClrMapping/>
  </p:clrMapOvr>
  <mc:AlternateContent xmlns:mc="http://schemas.openxmlformats.org/markup-compatibility/2006">
    <mc:Choice xmlns:p14="http://schemas.microsoft.com/office/powerpoint/2010/main" Requires="p14">
      <p:transition spd="slow" p14:dur="2000" advTm="9162"/>
    </mc:Choice>
    <mc:Fallback>
      <p:transition spd="slow" advTm="916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8193F9-2A1C-B726-7F9C-83F4B5A1E8EE}"/>
              </a:ext>
            </a:extLst>
          </p:cNvPr>
          <p:cNvSpPr>
            <a:spLocks noGrp="1"/>
          </p:cNvSpPr>
          <p:nvPr>
            <p:ph type="title"/>
          </p:nvPr>
        </p:nvSpPr>
        <p:spPr>
          <a:xfrm>
            <a:off x="517871" y="976160"/>
            <a:ext cx="4767930" cy="1848734"/>
          </a:xfrm>
        </p:spPr>
        <p:txBody>
          <a:bodyPr>
            <a:normAutofit/>
          </a:bodyPr>
          <a:lstStyle/>
          <a:p>
            <a:r>
              <a:rPr lang="en-US"/>
              <a:t>Multilingual Support </a:t>
            </a:r>
          </a:p>
        </p:txBody>
      </p:sp>
      <p:sp>
        <p:nvSpPr>
          <p:cNvPr id="82" name="Freeform: Shape 37">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3"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84"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5"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6"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87"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5"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6"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BE046C81-E812-92F8-5119-1B7F15375879}"/>
              </a:ext>
            </a:extLst>
          </p:cNvPr>
          <p:cNvSpPr>
            <a:spLocks noGrp="1"/>
          </p:cNvSpPr>
          <p:nvPr>
            <p:ph idx="1"/>
          </p:nvPr>
        </p:nvSpPr>
        <p:spPr>
          <a:xfrm>
            <a:off x="517871" y="3299404"/>
            <a:ext cx="4767930" cy="2745750"/>
          </a:xfrm>
        </p:spPr>
        <p:txBody>
          <a:bodyPr>
            <a:normAutofit/>
          </a:bodyPr>
          <a:lstStyle/>
          <a:p>
            <a:pPr>
              <a:lnSpc>
                <a:spcPct val="100000"/>
              </a:lnSpc>
            </a:pPr>
            <a:r>
              <a:rPr lang="en-US" sz="1100"/>
              <a:t>Our application can currently work with all Latin-based languages and Chinese(both Simplified and Traditional). This includes languages such as :-  </a:t>
            </a:r>
          </a:p>
          <a:p>
            <a:pPr marL="457200" indent="-457200">
              <a:lnSpc>
                <a:spcPct val="100000"/>
              </a:lnSpc>
              <a:buFont typeface="+mj-lt"/>
              <a:buAutoNum type="arabicPeriod"/>
            </a:pPr>
            <a:r>
              <a:rPr lang="en-US" sz="1100"/>
              <a:t>English</a:t>
            </a:r>
          </a:p>
          <a:p>
            <a:pPr marL="457200" indent="-457200">
              <a:lnSpc>
                <a:spcPct val="100000"/>
              </a:lnSpc>
              <a:buFont typeface="+mj-lt"/>
              <a:buAutoNum type="arabicPeriod"/>
            </a:pPr>
            <a:r>
              <a:rPr lang="en-US" sz="1100"/>
              <a:t>French</a:t>
            </a:r>
          </a:p>
          <a:p>
            <a:pPr marL="457200" indent="-457200">
              <a:lnSpc>
                <a:spcPct val="100000"/>
              </a:lnSpc>
              <a:buFont typeface="+mj-lt"/>
              <a:buAutoNum type="arabicPeriod"/>
            </a:pPr>
            <a:r>
              <a:rPr lang="en-US" sz="1100"/>
              <a:t>Italian</a:t>
            </a:r>
          </a:p>
          <a:p>
            <a:pPr marL="457200" indent="-457200">
              <a:lnSpc>
                <a:spcPct val="100000"/>
              </a:lnSpc>
              <a:buFont typeface="+mj-lt"/>
              <a:buAutoNum type="arabicPeriod"/>
            </a:pPr>
            <a:r>
              <a:rPr lang="en-US" sz="1100"/>
              <a:t>German</a:t>
            </a:r>
          </a:p>
          <a:p>
            <a:pPr marL="457200" indent="-457200">
              <a:lnSpc>
                <a:spcPct val="100000"/>
              </a:lnSpc>
              <a:buFont typeface="+mj-lt"/>
              <a:buAutoNum type="arabicPeriod"/>
            </a:pPr>
            <a:r>
              <a:rPr lang="en-US" sz="1100"/>
              <a:t>Spanish</a:t>
            </a:r>
          </a:p>
          <a:p>
            <a:pPr marL="457200" indent="-457200">
              <a:lnSpc>
                <a:spcPct val="100000"/>
              </a:lnSpc>
              <a:buFont typeface="+mj-lt"/>
              <a:buAutoNum type="arabicPeriod"/>
            </a:pPr>
            <a:r>
              <a:rPr lang="en-US" sz="1100"/>
              <a:t>Portuguese</a:t>
            </a:r>
          </a:p>
          <a:p>
            <a:pPr marL="457200" indent="-457200">
              <a:lnSpc>
                <a:spcPct val="100000"/>
              </a:lnSpc>
              <a:buFont typeface="+mj-lt"/>
              <a:buAutoNum type="arabicPeriod"/>
            </a:pPr>
            <a:r>
              <a:rPr lang="en-US" sz="1100"/>
              <a:t>Chinese (both Simplified and Traditional)</a:t>
            </a:r>
          </a:p>
          <a:p>
            <a:pPr>
              <a:lnSpc>
                <a:spcPct val="100000"/>
              </a:lnSpc>
            </a:pPr>
            <a:endParaRPr lang="en-US" sz="1100"/>
          </a:p>
        </p:txBody>
      </p:sp>
      <p:pic>
        <p:nvPicPr>
          <p:cNvPr id="5" name="Picture 4" descr="A screenshot of a phone&#10;&#10;Description automatically generated">
            <a:extLst>
              <a:ext uri="{FF2B5EF4-FFF2-40B4-BE49-F238E27FC236}">
                <a16:creationId xmlns:a16="http://schemas.microsoft.com/office/drawing/2014/main" id="{B7F40910-64BA-C6EA-89AB-D621FAA96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191" y="62223"/>
            <a:ext cx="3528017" cy="6817420"/>
          </a:xfrm>
          <a:prstGeom prst="rect">
            <a:avLst/>
          </a:prstGeom>
        </p:spPr>
      </p:pic>
      <p:sp>
        <p:nvSpPr>
          <p:cNvPr id="88" name="Freeform: Shape 47">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9" name="Group 88">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51" name="Freeform: Shape 50">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2" name="Freeform: Shape 51">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3" name="Freeform: Shape 52">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4"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5"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6"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340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A3BAE7-AC68-9C92-D13A-DB8E5E4ADF67}"/>
              </a:ext>
            </a:extLst>
          </p:cNvPr>
          <p:cNvSpPr>
            <a:spLocks noGrp="1"/>
          </p:cNvSpPr>
          <p:nvPr>
            <p:ph type="title"/>
          </p:nvPr>
        </p:nvSpPr>
        <p:spPr>
          <a:xfrm>
            <a:off x="517871" y="976160"/>
            <a:ext cx="4767930" cy="1848734"/>
          </a:xfrm>
        </p:spPr>
        <p:txBody>
          <a:bodyPr>
            <a:normAutofit/>
          </a:bodyPr>
          <a:lstStyle/>
          <a:p>
            <a:r>
              <a:rPr lang="en-US" dirty="0"/>
              <a:t>Uses Dyslexic Font</a:t>
            </a:r>
          </a:p>
        </p:txBody>
      </p:sp>
      <p:sp>
        <p:nvSpPr>
          <p:cNvPr id="12" name="Freeform: Shape 11">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1"/>
            <a:ext cx="1020166" cy="45718"/>
            <a:chOff x="4886325" y="3371754"/>
            <a:chExt cx="2418492" cy="113728"/>
          </a:xfrm>
          <a:solidFill>
            <a:schemeClr val="accent1"/>
          </a:solidFill>
        </p:grpSpPr>
        <p:sp>
          <p:nvSpPr>
            <p:cNvPr id="15"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7"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7A81F772-BB86-5F83-A9D7-53854337FFE9}"/>
              </a:ext>
            </a:extLst>
          </p:cNvPr>
          <p:cNvSpPr>
            <a:spLocks noGrp="1"/>
          </p:cNvSpPr>
          <p:nvPr>
            <p:ph idx="1"/>
          </p:nvPr>
        </p:nvSpPr>
        <p:spPr>
          <a:xfrm>
            <a:off x="517871" y="3299404"/>
            <a:ext cx="4767930" cy="2980650"/>
          </a:xfrm>
        </p:spPr>
        <p:txBody>
          <a:bodyPr>
            <a:normAutofit/>
          </a:bodyPr>
          <a:lstStyle/>
          <a:p>
            <a:pPr algn="just">
              <a:lnSpc>
                <a:spcPct val="100000"/>
              </a:lnSpc>
            </a:pPr>
            <a:r>
              <a:rPr lang="en-US" sz="1700" dirty="0"/>
              <a:t>Dyslexic Friendly font, is a specialized typeface designed to alleviate reading difficulties commonly experienced by individuals with dyslexia. It incorporates subtle changes in letter shapes and spacing to enhance readability and comprehension for dyslexic readers. By emphasizing letter differentiation and reducing visual crowding, dyslexic fonts can make text more accessible and less prone to confusion..</a:t>
            </a:r>
          </a:p>
        </p:txBody>
      </p:sp>
      <p:pic>
        <p:nvPicPr>
          <p:cNvPr id="7" name="Graphic 6" descr="Books">
            <a:extLst>
              <a:ext uri="{FF2B5EF4-FFF2-40B4-BE49-F238E27FC236}">
                <a16:creationId xmlns:a16="http://schemas.microsoft.com/office/drawing/2014/main" id="{CCD224A3-2630-43CA-5B4A-DF59DFBA9C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0742" y="565167"/>
            <a:ext cx="5654663" cy="5654663"/>
          </a:xfrm>
          <a:prstGeom prst="rect">
            <a:avLst/>
          </a:prstGeom>
        </p:spPr>
      </p:pic>
      <p:sp>
        <p:nvSpPr>
          <p:cNvPr id="22" name="Freeform: Shape 21">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91063" y="5736410"/>
            <a:ext cx="886141" cy="802496"/>
            <a:chOff x="10948005" y="3272152"/>
            <a:chExt cx="868640" cy="786648"/>
          </a:xfrm>
          <a:solidFill>
            <a:schemeClr val="accent6"/>
          </a:solidFill>
        </p:grpSpPr>
        <p:sp>
          <p:nvSpPr>
            <p:cNvPr id="25" name="Freeform: Shape 24">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21413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0763BEB2-30B3-F35C-9DB0-EC4C3CC1CAE8}"/>
              </a:ext>
            </a:extLst>
          </p:cNvPr>
          <p:cNvSpPr>
            <a:spLocks noGrp="1"/>
          </p:cNvSpPr>
          <p:nvPr>
            <p:ph type="title"/>
          </p:nvPr>
        </p:nvSpPr>
        <p:spPr>
          <a:xfrm>
            <a:off x="646829" y="1528527"/>
            <a:ext cx="4421731" cy="4542073"/>
          </a:xfrm>
        </p:spPr>
        <p:txBody>
          <a:bodyPr anchor="t">
            <a:normAutofit/>
          </a:bodyPr>
          <a:lstStyle/>
          <a:p>
            <a:r>
              <a:rPr lang="en-US"/>
              <a:t>Future Improvement</a:t>
            </a:r>
          </a:p>
        </p:txBody>
      </p:sp>
      <p:sp>
        <p:nvSpPr>
          <p:cNvPr id="37" name="Freeform: Shape 36">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aphicFrame>
        <p:nvGraphicFramePr>
          <p:cNvPr id="5" name="Content Placeholder 2">
            <a:extLst>
              <a:ext uri="{FF2B5EF4-FFF2-40B4-BE49-F238E27FC236}">
                <a16:creationId xmlns:a16="http://schemas.microsoft.com/office/drawing/2014/main" id="{7DBDEE12-7A8D-F852-8392-2F9A57F17282}"/>
              </a:ext>
            </a:extLst>
          </p:cNvPr>
          <p:cNvGraphicFramePr>
            <a:graphicFrameLocks noGrp="1"/>
          </p:cNvGraphicFramePr>
          <p:nvPr>
            <p:ph idx="1"/>
            <p:extLst>
              <p:ext uri="{D42A27DB-BD31-4B8C-83A1-F6EECF244321}">
                <p14:modId xmlns:p14="http://schemas.microsoft.com/office/powerpoint/2010/main" val="3838605090"/>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2035877"/>
      </p:ext>
    </p:extLst>
  </p:cSld>
  <p:clrMapOvr>
    <a:masterClrMapping/>
  </p:clrMapOvr>
  <mc:AlternateContent xmlns:mc="http://schemas.openxmlformats.org/markup-compatibility/2006">
    <mc:Choice xmlns:p14="http://schemas.microsoft.com/office/powerpoint/2010/main" Requires="p14">
      <p:transition spd="slow" p14:dur="2000" advTm="25672"/>
    </mc:Choice>
    <mc:Fallback>
      <p:transition spd="slow" advTm="2567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2D98E1-37D2-4470-BF74-845E89795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8771A6D2-1B41-C578-F9AB-30F01C9C561C}"/>
              </a:ext>
            </a:extLst>
          </p:cNvPr>
          <p:cNvSpPr>
            <a:spLocks noGrp="1"/>
          </p:cNvSpPr>
          <p:nvPr>
            <p:ph type="title"/>
          </p:nvPr>
        </p:nvSpPr>
        <p:spPr>
          <a:xfrm>
            <a:off x="646829" y="1528527"/>
            <a:ext cx="4421731" cy="4542073"/>
          </a:xfrm>
        </p:spPr>
        <p:txBody>
          <a:bodyPr anchor="t">
            <a:normAutofit/>
          </a:bodyPr>
          <a:lstStyle/>
          <a:p>
            <a:r>
              <a:rPr lang="en-US"/>
              <a:t>Bibliography</a:t>
            </a:r>
          </a:p>
        </p:txBody>
      </p:sp>
      <p:sp>
        <p:nvSpPr>
          <p:cNvPr id="11" name="Freeform: Shape 10">
            <a:extLst>
              <a:ext uri="{FF2B5EF4-FFF2-40B4-BE49-F238E27FC236}">
                <a16:creationId xmlns:a16="http://schemas.microsoft.com/office/drawing/2014/main" id="{3ED2C98F-B668-4CD9-862F-6BF4AE5D2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3976378" cy="127377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4326A41A-2981-F30E-1A21-9A2D0C2C8128}"/>
              </a:ext>
            </a:extLst>
          </p:cNvPr>
          <p:cNvGraphicFramePr>
            <a:graphicFrameLocks noGrp="1"/>
          </p:cNvGraphicFramePr>
          <p:nvPr>
            <p:ph idx="1"/>
            <p:extLst>
              <p:ext uri="{D42A27DB-BD31-4B8C-83A1-F6EECF244321}">
                <p14:modId xmlns:p14="http://schemas.microsoft.com/office/powerpoint/2010/main" val="3236496246"/>
              </p:ext>
            </p:extLst>
          </p:nvPr>
        </p:nvGraphicFramePr>
        <p:xfrm>
          <a:off x="5068561" y="582842"/>
          <a:ext cx="6449246" cy="5487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553279"/>
      </p:ext>
    </p:extLst>
  </p:cSld>
  <p:clrMapOvr>
    <a:masterClrMapping/>
  </p:clrMapOvr>
  <mc:AlternateContent xmlns:mc="http://schemas.openxmlformats.org/markup-compatibility/2006">
    <mc:Choice xmlns:p14="http://schemas.microsoft.com/office/powerpoint/2010/main" Requires="p14">
      <p:transition spd="slow" p14:dur="2000" advTm="12126"/>
    </mc:Choice>
    <mc:Fallback>
      <p:transition spd="slow" advTm="1212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1" name="Freeform: Shape 15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 name="Group 152">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54" name="Freeform: Shape 15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5" name="Freeform: Shape 15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6" name="Freeform: Shape 15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7"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8"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9"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2" name="Freeform: Shape 16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4"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65"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6"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7"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8"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9"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70"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72" name="Rectangle 171">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64A42353-2EE7-5A9E-AF45-71A9AE9EB1D9}"/>
              </a:ext>
            </a:extLst>
          </p:cNvPr>
          <p:cNvSpPr>
            <a:spLocks noGrp="1"/>
          </p:cNvSpPr>
          <p:nvPr>
            <p:ph type="title"/>
          </p:nvPr>
        </p:nvSpPr>
        <p:spPr>
          <a:xfrm>
            <a:off x="530352" y="1122363"/>
            <a:ext cx="9262141" cy="1978346"/>
          </a:xfrm>
        </p:spPr>
        <p:txBody>
          <a:bodyPr vert="horz" lIns="91440" tIns="45720" rIns="91440" bIns="45720" rtlCol="0" anchor="b">
            <a:normAutofit/>
          </a:bodyPr>
          <a:lstStyle/>
          <a:p>
            <a:r>
              <a:rPr lang="en-US" sz="6600"/>
              <a:t>Thank You</a:t>
            </a:r>
          </a:p>
        </p:txBody>
      </p:sp>
      <p:sp>
        <p:nvSpPr>
          <p:cNvPr id="4" name="TextBox 3">
            <a:extLst>
              <a:ext uri="{FF2B5EF4-FFF2-40B4-BE49-F238E27FC236}">
                <a16:creationId xmlns:a16="http://schemas.microsoft.com/office/drawing/2014/main" id="{9ADD0F5D-731C-E95E-1DC9-C8FA9AFAB8A8}"/>
              </a:ext>
            </a:extLst>
          </p:cNvPr>
          <p:cNvSpPr txBox="1"/>
          <p:nvPr/>
        </p:nvSpPr>
        <p:spPr>
          <a:xfrm>
            <a:off x="530352" y="3509963"/>
            <a:ext cx="9262141" cy="1747837"/>
          </a:xfrm>
          <a:prstGeom prst="rect">
            <a:avLst/>
          </a:prstGeom>
        </p:spPr>
        <p:txBody>
          <a:bodyPr vert="horz" lIns="91440" tIns="45720" rIns="91440" bIns="45720" rtlCol="0">
            <a:normAutofit/>
          </a:bodyPr>
          <a:lstStyle/>
          <a:p>
            <a:pPr>
              <a:lnSpc>
                <a:spcPct val="110000"/>
              </a:lnSpc>
              <a:spcBef>
                <a:spcPts val="1000"/>
              </a:spcBef>
            </a:pPr>
            <a:r>
              <a:rPr lang="en-US" sz="2000"/>
              <a:t>- By Veerjyot Singh and Dhruv Gautam</a:t>
            </a:r>
          </a:p>
        </p:txBody>
      </p:sp>
      <p:sp>
        <p:nvSpPr>
          <p:cNvPr id="174" name="Freeform: Shape 173">
            <a:extLst>
              <a:ext uri="{FF2B5EF4-FFF2-40B4-BE49-F238E27FC236}">
                <a16:creationId xmlns:a16="http://schemas.microsoft.com/office/drawing/2014/main" id="{A88EE6DC-B9C9-4217-8261-26F7DF29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0327160" y="-1"/>
            <a:ext cx="1864840" cy="6858001"/>
          </a:xfrm>
          <a:custGeom>
            <a:avLst/>
            <a:gdLst>
              <a:gd name="connsiteX0" fmla="*/ 0 w 888736"/>
              <a:gd name="connsiteY0" fmla="*/ 0 h 2458832"/>
              <a:gd name="connsiteX1" fmla="*/ 177394 w 888736"/>
              <a:gd name="connsiteY1" fmla="*/ 125361 h 2458832"/>
              <a:gd name="connsiteX2" fmla="*/ 881856 w 888736"/>
              <a:gd name="connsiteY2" fmla="*/ 1189003 h 2458832"/>
              <a:gd name="connsiteX3" fmla="*/ 691256 w 888736"/>
              <a:gd name="connsiteY3" fmla="*/ 1628147 h 2458832"/>
              <a:gd name="connsiteX4" fmla="*/ 118397 w 888736"/>
              <a:gd name="connsiteY4" fmla="*/ 2331723 h 2458832"/>
              <a:gd name="connsiteX5" fmla="*/ 0 w 888736"/>
              <a:gd name="connsiteY5" fmla="*/ 2458832 h 2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8736" h="2458832">
                <a:moveTo>
                  <a:pt x="0" y="0"/>
                </a:moveTo>
                <a:lnTo>
                  <a:pt x="177394" y="125361"/>
                </a:lnTo>
                <a:cubicBezTo>
                  <a:pt x="548898" y="378359"/>
                  <a:pt x="946091" y="744358"/>
                  <a:pt x="881856" y="1189003"/>
                </a:cubicBezTo>
                <a:cubicBezTo>
                  <a:pt x="858787" y="1347884"/>
                  <a:pt x="777253" y="1491554"/>
                  <a:pt x="691256" y="1628147"/>
                </a:cubicBezTo>
                <a:cubicBezTo>
                  <a:pt x="609261" y="1758448"/>
                  <a:pt x="399047" y="2022344"/>
                  <a:pt x="118397" y="2331723"/>
                </a:cubicBezTo>
                <a:lnTo>
                  <a:pt x="0" y="2458832"/>
                </a:lnTo>
                <a:close/>
              </a:path>
            </a:pathLst>
          </a:cu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6" name="Group 175">
            <a:extLst>
              <a:ext uri="{FF2B5EF4-FFF2-40B4-BE49-F238E27FC236}">
                <a16:creationId xmlns:a16="http://schemas.microsoft.com/office/drawing/2014/main" id="{7F3CC54C-8A5F-42B2-80EF-40005E1BB4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846134" flipH="1">
            <a:off x="10213795" y="2188642"/>
            <a:ext cx="886141" cy="802496"/>
            <a:chOff x="10948005" y="3272152"/>
            <a:chExt cx="868640" cy="786648"/>
          </a:xfrm>
          <a:solidFill>
            <a:schemeClr val="accent6">
              <a:lumMod val="60000"/>
              <a:lumOff val="40000"/>
            </a:schemeClr>
          </a:solidFill>
        </p:grpSpPr>
        <p:sp>
          <p:nvSpPr>
            <p:cNvPr id="177" name="Freeform: Shape 176">
              <a:extLst>
                <a:ext uri="{FF2B5EF4-FFF2-40B4-BE49-F238E27FC236}">
                  <a16:creationId xmlns:a16="http://schemas.microsoft.com/office/drawing/2014/main" id="{E38F654D-6D96-448F-AE05-4E663E789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8" name="Freeform: Shape 177">
              <a:extLst>
                <a:ext uri="{FF2B5EF4-FFF2-40B4-BE49-F238E27FC236}">
                  <a16:creationId xmlns:a16="http://schemas.microsoft.com/office/drawing/2014/main" id="{C3EA0687-82A9-47B3-B116-5C1B18D7D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9" name="Freeform: Shape 178">
              <a:extLst>
                <a:ext uri="{FF2B5EF4-FFF2-40B4-BE49-F238E27FC236}">
                  <a16:creationId xmlns:a16="http://schemas.microsoft.com/office/drawing/2014/main" id="{ED5F2F7D-9DEC-4069-8E1A-4E3957BE5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80" name="Graphic 12">
              <a:extLst>
                <a:ext uri="{FF2B5EF4-FFF2-40B4-BE49-F238E27FC236}">
                  <a16:creationId xmlns:a16="http://schemas.microsoft.com/office/drawing/2014/main" id="{6E6DDDD8-737D-4E46-B445-AA04E56BD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81" name="Graphic 15">
              <a:extLst>
                <a:ext uri="{FF2B5EF4-FFF2-40B4-BE49-F238E27FC236}">
                  <a16:creationId xmlns:a16="http://schemas.microsoft.com/office/drawing/2014/main" id="{C9F66857-2EF8-4463-BE6B-0E8835627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2" name="Graphic 15">
              <a:extLst>
                <a:ext uri="{FF2B5EF4-FFF2-40B4-BE49-F238E27FC236}">
                  <a16:creationId xmlns:a16="http://schemas.microsoft.com/office/drawing/2014/main" id="{11DA632B-97A1-4486-8F6A-1334D6814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8F9C102-1BB5-442E-8596-CD0923CF7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5"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352" y="3267662"/>
            <a:ext cx="972241" cy="45718"/>
            <a:chOff x="4886325" y="3371754"/>
            <a:chExt cx="2418492" cy="113728"/>
          </a:xfrm>
          <a:solidFill>
            <a:schemeClr val="accent1"/>
          </a:solidFill>
        </p:grpSpPr>
        <p:sp>
          <p:nvSpPr>
            <p:cNvPr id="186"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7"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88"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9"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0"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1"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546984897"/>
      </p:ext>
    </p:extLst>
  </p:cSld>
  <p:clrMapOvr>
    <a:masterClrMapping/>
  </p:clrMapOvr>
  <mc:AlternateContent xmlns:mc="http://schemas.openxmlformats.org/markup-compatibility/2006">
    <mc:Choice xmlns:p14="http://schemas.microsoft.com/office/powerpoint/2010/main" Requires="p14">
      <p:transition spd="slow" p14:dur="2000" advTm="10332"/>
    </mc:Choice>
    <mc:Fallback>
      <p:transition spd="slow" advTm="10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615BD79-5C02-8F78-0A83-DC4243603CB8}"/>
              </a:ext>
            </a:extLst>
          </p:cNvPr>
          <p:cNvSpPr>
            <a:spLocks noGrp="1"/>
          </p:cNvSpPr>
          <p:nvPr>
            <p:ph type="title"/>
          </p:nvPr>
        </p:nvSpPr>
        <p:spPr>
          <a:xfrm>
            <a:off x="525717" y="787068"/>
            <a:ext cx="5566263" cy="1455091"/>
          </a:xfrm>
        </p:spPr>
        <p:txBody>
          <a:bodyPr vert="horz" lIns="91440" tIns="45720" rIns="91440" bIns="45720" rtlCol="0">
            <a:normAutofit/>
          </a:bodyPr>
          <a:lstStyle/>
          <a:p>
            <a:pPr>
              <a:lnSpc>
                <a:spcPct val="90000"/>
              </a:lnSpc>
            </a:pPr>
            <a:br>
              <a:rPr lang="en-US" sz="3300" i="0">
                <a:highlight>
                  <a:srgbClr val="FF0000"/>
                </a:highlight>
                <a:latin typeface="ADLaM Display"/>
                <a:ea typeface="+mj-lt"/>
                <a:cs typeface="+mj-lt"/>
              </a:rPr>
            </a:br>
            <a:r>
              <a:rPr lang="en-US" sz="3300" i="0">
                <a:latin typeface="ADLaM Display"/>
                <a:ea typeface="+mj-lt"/>
                <a:cs typeface="+mj-lt"/>
              </a:rPr>
              <a:t>Definition of Dyslexia</a:t>
            </a:r>
            <a:br>
              <a:rPr lang="en-US" sz="3300">
                <a:highlight>
                  <a:srgbClr val="FF0000"/>
                </a:highlight>
                <a:latin typeface="ADLaM Display"/>
              </a:rPr>
            </a:br>
            <a:endParaRPr lang="en-US" sz="3300">
              <a:highlight>
                <a:srgbClr val="FF0000"/>
              </a:highlight>
              <a:latin typeface="ADLaM Display"/>
              <a:ea typeface="ADLaM Display"/>
              <a:cs typeface="ADLaM Display"/>
            </a:endParaRPr>
          </a:p>
        </p:txBody>
      </p:sp>
      <p:sp>
        <p:nvSpPr>
          <p:cNvPr id="51" name="Freeform: Shape 5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5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5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5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a:extLst>
              <a:ext uri="{FF2B5EF4-FFF2-40B4-BE49-F238E27FC236}">
                <a16:creationId xmlns:a16="http://schemas.microsoft.com/office/drawing/2014/main" id="{90597304-9B84-3528-DA1A-3EFB5FA28A58}"/>
              </a:ext>
            </a:extLst>
          </p:cNvPr>
          <p:cNvSpPr>
            <a:spLocks noGrp="1"/>
          </p:cNvSpPr>
          <p:nvPr>
            <p:ph idx="1"/>
          </p:nvPr>
        </p:nvSpPr>
        <p:spPr>
          <a:xfrm>
            <a:off x="525717" y="2796427"/>
            <a:ext cx="5566263" cy="3274503"/>
          </a:xfrm>
        </p:spPr>
        <p:txBody>
          <a:bodyPr vert="horz" lIns="91440" tIns="45720" rIns="91440" bIns="45720" rtlCol="0">
            <a:normAutofit fontScale="92500" lnSpcReduction="10000"/>
          </a:bodyPr>
          <a:lstStyle/>
          <a:p>
            <a:pPr algn="just">
              <a:lnSpc>
                <a:spcPct val="100000"/>
              </a:lnSpc>
            </a:pPr>
            <a:r>
              <a:rPr lang="en-US" sz="1900">
                <a:ea typeface="+mn-lt"/>
                <a:cs typeface="+mn-lt"/>
              </a:rPr>
              <a:t>Dyslexia is a learning difference that makes it hard for some people to read, write, and spell. It can affect things like seeing letters clearly, understanding sounds in words, and putting words in order. It doesn't mean someone is less intelligent, just that their brain works differently. A condition of neurodevelopmental origin that mainly affects the ease with which a person reads, writes, and spells, typically recognized as a specific learning disorder in children.</a:t>
            </a:r>
            <a:endParaRPr lang="en-US" sz="1900">
              <a:cs typeface="Aharoni"/>
            </a:endParaRPr>
          </a:p>
          <a:p>
            <a:pPr>
              <a:lnSpc>
                <a:spcPct val="100000"/>
              </a:lnSpc>
            </a:pPr>
            <a:br>
              <a:rPr lang="en-US" sz="1600"/>
            </a:br>
            <a:endParaRPr lang="en-US" sz="1600">
              <a:highlight>
                <a:srgbClr val="FF0000"/>
              </a:highlight>
            </a:endParaRPr>
          </a:p>
        </p:txBody>
      </p:sp>
      <p:pic>
        <p:nvPicPr>
          <p:cNvPr id="45" name="Picture 44" descr="Wooden letters in a blue background">
            <a:extLst>
              <a:ext uri="{FF2B5EF4-FFF2-40B4-BE49-F238E27FC236}">
                <a16:creationId xmlns:a16="http://schemas.microsoft.com/office/drawing/2014/main" id="{3BC10C1A-E472-2CC9-B116-045EC07C2DF7}"/>
              </a:ext>
            </a:extLst>
          </p:cNvPr>
          <p:cNvPicPr>
            <a:picLocks noChangeAspect="1"/>
          </p:cNvPicPr>
          <p:nvPr/>
        </p:nvPicPr>
        <p:blipFill rotWithShape="1">
          <a:blip r:embed="rId3"/>
          <a:srcRect l="44909" r="-1" b="-1"/>
          <a:stretch/>
        </p:blipFill>
        <p:spPr>
          <a:xfrm>
            <a:off x="6531789" y="10"/>
            <a:ext cx="5660211" cy="6857990"/>
          </a:xfrm>
          <a:prstGeom prst="rect">
            <a:avLst/>
          </a:prstGeom>
        </p:spPr>
      </p:pic>
      <p:sp>
        <p:nvSpPr>
          <p:cNvPr id="61" name="Freeform: Shape 6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3" name="Group 6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64" name="Freeform: Shape 6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5" name="Freeform: Shape 6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6" name="Freeform: Shape 6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6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6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4295816"/>
      </p:ext>
    </p:extLst>
  </p:cSld>
  <p:clrMapOvr>
    <a:masterClrMapping/>
  </p:clrMapOvr>
  <mc:AlternateContent xmlns:mc="http://schemas.openxmlformats.org/markup-compatibility/2006">
    <mc:Choice xmlns:p14="http://schemas.microsoft.com/office/powerpoint/2010/main" Requires="p14">
      <p:transition spd="slow" p14:dur="2000" advTm="24092"/>
    </mc:Choice>
    <mc:Fallback>
      <p:transition spd="slow" advTm="240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7CE9E132-AB7D-5AF0-B7CF-CEC7B1923B0A}"/>
              </a:ext>
            </a:extLst>
          </p:cNvPr>
          <p:cNvSpPr>
            <a:spLocks noGrp="1"/>
          </p:cNvSpPr>
          <p:nvPr>
            <p:ph type="title"/>
          </p:nvPr>
        </p:nvSpPr>
        <p:spPr>
          <a:xfrm>
            <a:off x="525717" y="696952"/>
            <a:ext cx="10077196" cy="821794"/>
          </a:xfrm>
        </p:spPr>
        <p:txBody>
          <a:bodyPr>
            <a:normAutofit/>
          </a:bodyPr>
          <a:lstStyle/>
          <a:p>
            <a:r>
              <a:rPr lang="en-US" sz="3300" i="0">
                <a:latin typeface="ADLaM Display"/>
                <a:ea typeface="+mj-lt"/>
                <a:cs typeface="+mj-lt"/>
              </a:rPr>
              <a:t>Impact on Reading, Writing, and Comprehension</a:t>
            </a:r>
            <a:endParaRPr lang="en-US" sz="3300">
              <a:latin typeface="ADLaM Display"/>
              <a:ea typeface="ADLaM Display"/>
              <a:cs typeface="ADLaM Display"/>
            </a:endParaRPr>
          </a:p>
          <a:p>
            <a:endParaRPr lang="en-US" sz="3300">
              <a:highlight>
                <a:srgbClr val="FF0000"/>
              </a:highlight>
              <a:latin typeface="ADLaM Display"/>
              <a:ea typeface="ADLaM Display"/>
              <a:cs typeface="ADLaM Display"/>
            </a:endParaRPr>
          </a:p>
        </p:txBody>
      </p:sp>
      <p:grpSp>
        <p:nvGrpSpPr>
          <p:cNvPr id="4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2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8"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9"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0"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1"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2"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7" name="Freeform: Shape 33">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3AC63331-492F-AB16-1E51-3E2DFF2AEEB1}"/>
              </a:ext>
            </a:extLst>
          </p:cNvPr>
          <p:cNvGraphicFramePr>
            <a:graphicFrameLocks noGrp="1"/>
          </p:cNvGraphicFramePr>
          <p:nvPr>
            <p:ph idx="1"/>
            <p:extLst>
              <p:ext uri="{D42A27DB-BD31-4B8C-83A1-F6EECF244321}">
                <p14:modId xmlns:p14="http://schemas.microsoft.com/office/powerpoint/2010/main" val="1216862540"/>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00907889"/>
      </p:ext>
    </p:extLst>
  </p:cSld>
  <p:clrMapOvr>
    <a:masterClrMapping/>
  </p:clrMapOvr>
  <mc:AlternateContent xmlns:mc="http://schemas.openxmlformats.org/markup-compatibility/2006">
    <mc:Choice xmlns:p14="http://schemas.microsoft.com/office/powerpoint/2010/main" Requires="p14">
      <p:transition spd="slow" p14:dur="2000" advTm="13500"/>
    </mc:Choice>
    <mc:Fallback>
      <p:transition spd="slow" advTm="135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9" name="Rectangle 43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09EC257B-A263-9FF5-0E81-C361F50CA804}"/>
              </a:ext>
            </a:extLst>
          </p:cNvPr>
          <p:cNvSpPr>
            <a:spLocks noGrp="1"/>
          </p:cNvSpPr>
          <p:nvPr>
            <p:ph type="title"/>
          </p:nvPr>
        </p:nvSpPr>
        <p:spPr>
          <a:xfrm>
            <a:off x="525717" y="787068"/>
            <a:ext cx="4663649" cy="1455091"/>
          </a:xfrm>
        </p:spPr>
        <p:txBody>
          <a:bodyPr vert="horz" lIns="91440" tIns="45720" rIns="91440" bIns="45720" rtlCol="0" anchor="b">
            <a:normAutofit/>
          </a:bodyPr>
          <a:lstStyle/>
          <a:p>
            <a:pPr>
              <a:lnSpc>
                <a:spcPct val="90000"/>
              </a:lnSpc>
            </a:pPr>
            <a:r>
              <a:rPr lang="en-US" sz="2300" b="1"/>
              <a:t>Introducing: DyslexiScan</a:t>
            </a:r>
            <a:endParaRPr lang="en-US" sz="2300"/>
          </a:p>
        </p:txBody>
      </p:sp>
      <p:sp>
        <p:nvSpPr>
          <p:cNvPr id="441" name="Freeform: Shape 44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4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44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4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4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4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4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4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4" name="TextBox 33">
            <a:extLst>
              <a:ext uri="{FF2B5EF4-FFF2-40B4-BE49-F238E27FC236}">
                <a16:creationId xmlns:a16="http://schemas.microsoft.com/office/drawing/2014/main" id="{F3AFD5A3-21FC-04D1-F56C-BB46371C080D}"/>
              </a:ext>
            </a:extLst>
          </p:cNvPr>
          <p:cNvSpPr txBox="1"/>
          <p:nvPr/>
        </p:nvSpPr>
        <p:spPr>
          <a:xfrm>
            <a:off x="525717" y="2796427"/>
            <a:ext cx="4663649" cy="3274503"/>
          </a:xfrm>
          <a:prstGeom prst="rect">
            <a:avLst/>
          </a:prstGeom>
        </p:spPr>
        <p:txBody>
          <a:bodyPr vert="horz" lIns="91440" tIns="45720" rIns="91440" bIns="45720" rtlCol="0">
            <a:normAutofit/>
          </a:bodyPr>
          <a:lstStyle/>
          <a:p>
            <a:pPr algn="just">
              <a:spcAft>
                <a:spcPts val="600"/>
              </a:spcAft>
              <a:buFont typeface="Arial" panose="020B0604020202020204" pitchFamily="34" charset="0"/>
            </a:pPr>
            <a:r>
              <a:rPr lang="en-US" sz="1700"/>
              <a:t>Despite advancements in technology, individuals with dyslexia struggle with reading and comprehending written content, limiting their access to education and opportunities. Existing solutions may lack integration and real-time support. There is a need for an innovative, user-friendly app that seamlessly integrates text recognition, dyslexic text conversion, and text-to-speech features to empower individuals with dyslexia  enhancing their experience.</a:t>
            </a:r>
          </a:p>
        </p:txBody>
      </p:sp>
      <p:pic>
        <p:nvPicPr>
          <p:cNvPr id="32" name="Picture 31" descr="App logo">
            <a:extLst>
              <a:ext uri="{FF2B5EF4-FFF2-40B4-BE49-F238E27FC236}">
                <a16:creationId xmlns:a16="http://schemas.microsoft.com/office/drawing/2014/main" id="{46A3C505-6385-A1E5-54B4-B57C5F86DEA1}"/>
              </a:ext>
            </a:extLst>
          </p:cNvPr>
          <p:cNvPicPr>
            <a:picLocks noChangeAspect="1"/>
          </p:cNvPicPr>
          <p:nvPr/>
        </p:nvPicPr>
        <p:blipFill rotWithShape="1">
          <a:blip r:embed="rId3">
            <a:extLst>
              <a:ext uri="{28A0092B-C50C-407E-A947-70E740481C1C}">
                <a14:useLocalDpi xmlns:a14="http://schemas.microsoft.com/office/drawing/2010/main" val="0"/>
              </a:ext>
            </a:extLst>
          </a:blip>
          <a:srcRect b="34"/>
          <a:stretch/>
        </p:blipFill>
        <p:spPr>
          <a:xfrm>
            <a:off x="5953780" y="554378"/>
            <a:ext cx="5660211" cy="5658286"/>
          </a:xfrm>
          <a:prstGeom prst="rect">
            <a:avLst/>
          </a:prstGeom>
        </p:spPr>
      </p:pic>
      <p:sp>
        <p:nvSpPr>
          <p:cNvPr id="451" name="Freeform: Shape 45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3" name="Group 45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454" name="Freeform: Shape 45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5" name="Freeform: Shape 45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6" name="Freeform: Shape 45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5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5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2789220"/>
      </p:ext>
    </p:extLst>
  </p:cSld>
  <p:clrMapOvr>
    <a:masterClrMapping/>
  </p:clrMapOvr>
  <mc:AlternateContent xmlns:mc="http://schemas.openxmlformats.org/markup-compatibility/2006">
    <mc:Choice xmlns:p14="http://schemas.microsoft.com/office/powerpoint/2010/main" Requires="p14">
      <p:transition spd="slow" p14:dur="2000" advTm="26140"/>
    </mc:Choice>
    <mc:Fallback>
      <p:transition spd="slow" advTm="2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59" name="Rectangle 1058">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DB77AB7F-72B2-5332-FFAD-42D83338E8BD}"/>
              </a:ext>
            </a:extLst>
          </p:cNvPr>
          <p:cNvSpPr>
            <a:spLocks noGrp="1"/>
          </p:cNvSpPr>
          <p:nvPr>
            <p:ph type="title"/>
          </p:nvPr>
        </p:nvSpPr>
        <p:spPr>
          <a:xfrm>
            <a:off x="525717" y="787068"/>
            <a:ext cx="4663649" cy="1455091"/>
          </a:xfrm>
        </p:spPr>
        <p:txBody>
          <a:bodyPr>
            <a:normAutofit/>
          </a:bodyPr>
          <a:lstStyle/>
          <a:p>
            <a:r>
              <a:rPr lang="en-US"/>
              <a:t>Quick demonstration</a:t>
            </a:r>
          </a:p>
        </p:txBody>
      </p:sp>
      <p:sp>
        <p:nvSpPr>
          <p:cNvPr id="1061" name="Freeform: Shape 1060">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63" name="Graphic 78">
            <a:extLst>
              <a:ext uri="{FF2B5EF4-FFF2-40B4-BE49-F238E27FC236}">
                <a16:creationId xmlns:a16="http://schemas.microsoft.com/office/drawing/2014/main" id="{61BBAB6F-65E6-4E2B-B363-6AB27C84E0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717" y="2585111"/>
            <a:ext cx="972241" cy="45718"/>
            <a:chOff x="4886325" y="3371754"/>
            <a:chExt cx="2418492" cy="113728"/>
          </a:xfrm>
          <a:solidFill>
            <a:schemeClr val="accent1"/>
          </a:solidFill>
        </p:grpSpPr>
        <p:sp>
          <p:nvSpPr>
            <p:cNvPr id="1064" name="Graphic 78">
              <a:extLst>
                <a:ext uri="{FF2B5EF4-FFF2-40B4-BE49-F238E27FC236}">
                  <a16:creationId xmlns:a16="http://schemas.microsoft.com/office/drawing/2014/main" id="{6DA3BBB2-E620-4C13-98C9-FE1EF7D2E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65" name="Graphic 78">
              <a:extLst>
                <a:ext uri="{FF2B5EF4-FFF2-40B4-BE49-F238E27FC236}">
                  <a16:creationId xmlns:a16="http://schemas.microsoft.com/office/drawing/2014/main" id="{ADC9AB5D-88A1-4FA9-B467-E8EF8FFE5B5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066" name="Graphic 78">
                <a:extLst>
                  <a:ext uri="{FF2B5EF4-FFF2-40B4-BE49-F238E27FC236}">
                    <a16:creationId xmlns:a16="http://schemas.microsoft.com/office/drawing/2014/main" id="{0867B8E5-4535-4743-8235-6612FEA41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67" name="Graphic 78">
                <a:extLst>
                  <a:ext uri="{FF2B5EF4-FFF2-40B4-BE49-F238E27FC236}">
                    <a16:creationId xmlns:a16="http://schemas.microsoft.com/office/drawing/2014/main" id="{BE48FEA7-5915-4751-8090-63F30943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068" name="Graphic 78">
                <a:extLst>
                  <a:ext uri="{FF2B5EF4-FFF2-40B4-BE49-F238E27FC236}">
                    <a16:creationId xmlns:a16="http://schemas.microsoft.com/office/drawing/2014/main" id="{32B378CE-44FD-4120-B9ED-7828D4EE9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069" name="Graphic 78">
                <a:extLst>
                  <a:ext uri="{FF2B5EF4-FFF2-40B4-BE49-F238E27FC236}">
                    <a16:creationId xmlns:a16="http://schemas.microsoft.com/office/drawing/2014/main" id="{40FA43D3-D34B-4BC7-80D0-F3E75A222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056" name="Content Placeholder 1055">
            <a:extLst>
              <a:ext uri="{FF2B5EF4-FFF2-40B4-BE49-F238E27FC236}">
                <a16:creationId xmlns:a16="http://schemas.microsoft.com/office/drawing/2014/main" id="{E86F3A43-B0CC-F741-D78E-A33DC7246100}"/>
              </a:ext>
            </a:extLst>
          </p:cNvPr>
          <p:cNvSpPr>
            <a:spLocks noGrp="1"/>
          </p:cNvSpPr>
          <p:nvPr>
            <p:ph idx="1"/>
          </p:nvPr>
        </p:nvSpPr>
        <p:spPr>
          <a:xfrm>
            <a:off x="525717" y="2796427"/>
            <a:ext cx="4663649" cy="3274503"/>
          </a:xfrm>
        </p:spPr>
        <p:txBody>
          <a:bodyPr>
            <a:normAutofit/>
          </a:bodyPr>
          <a:lstStyle/>
          <a:p>
            <a:pPr algn="just"/>
            <a:r>
              <a:rPr lang="en-US"/>
              <a:t>To you use the app you only need to click the photo of dyslexic text and wait for the magic to happen. </a:t>
            </a:r>
          </a:p>
          <a:p>
            <a:pPr algn="just"/>
            <a:r>
              <a:rPr lang="en-US"/>
              <a:t>The app will automatically extract text from image , check for minor spelling errors and then will send it to Gemini for further processing. </a:t>
            </a:r>
          </a:p>
        </p:txBody>
      </p:sp>
      <p:pic>
        <p:nvPicPr>
          <p:cNvPr id="5" name="Content Placeholder 4" descr="A cell phone with text on it&#10;&#10;Description automatically generated">
            <a:extLst>
              <a:ext uri="{FF2B5EF4-FFF2-40B4-BE49-F238E27FC236}">
                <a16:creationId xmlns:a16="http://schemas.microsoft.com/office/drawing/2014/main" id="{4C4B4D45-56FD-0826-967F-20D4ADC15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387" y="380918"/>
            <a:ext cx="3154766" cy="6096163"/>
          </a:xfrm>
          <a:prstGeom prst="rect">
            <a:avLst/>
          </a:prstGeom>
        </p:spPr>
      </p:pic>
      <p:sp>
        <p:nvSpPr>
          <p:cNvPr id="1071" name="Freeform: Shape 1070">
            <a:extLst>
              <a:ext uri="{FF2B5EF4-FFF2-40B4-BE49-F238E27FC236}">
                <a16:creationId xmlns:a16="http://schemas.microsoft.com/office/drawing/2014/main" id="{55820E42-2F9D-41EF-B67F-522A133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73" name="Group 1072">
            <a:extLst>
              <a:ext uri="{FF2B5EF4-FFF2-40B4-BE49-F238E27FC236}">
                <a16:creationId xmlns:a16="http://schemas.microsoft.com/office/drawing/2014/main" id="{13D9BC31-B57D-4933-AD83-94F462D4C2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074" name="Freeform: Shape 1073">
              <a:extLst>
                <a:ext uri="{FF2B5EF4-FFF2-40B4-BE49-F238E27FC236}">
                  <a16:creationId xmlns:a16="http://schemas.microsoft.com/office/drawing/2014/main" id="{D84AFEA3-A055-41AE-96F3-34BA581424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5" name="Freeform: Shape 1074">
              <a:extLst>
                <a:ext uri="{FF2B5EF4-FFF2-40B4-BE49-F238E27FC236}">
                  <a16:creationId xmlns:a16="http://schemas.microsoft.com/office/drawing/2014/main" id="{9028771F-62FA-4349-B7A8-CE1682D2C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6" name="Freeform: Shape 1075">
              <a:extLst>
                <a:ext uri="{FF2B5EF4-FFF2-40B4-BE49-F238E27FC236}">
                  <a16:creationId xmlns:a16="http://schemas.microsoft.com/office/drawing/2014/main" id="{319CDEE6-CB2F-49F0-B237-2A26A3D1DC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7" name="Graphic 12">
              <a:extLst>
                <a:ext uri="{FF2B5EF4-FFF2-40B4-BE49-F238E27FC236}">
                  <a16:creationId xmlns:a16="http://schemas.microsoft.com/office/drawing/2014/main" id="{3DD82286-02D2-4210-A797-5D502D44A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078" name="Graphic 15">
              <a:extLst>
                <a:ext uri="{FF2B5EF4-FFF2-40B4-BE49-F238E27FC236}">
                  <a16:creationId xmlns:a16="http://schemas.microsoft.com/office/drawing/2014/main" id="{735449F4-80DA-4E06-B3B6-B9F519F4A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79" name="Graphic 15">
              <a:extLst>
                <a:ext uri="{FF2B5EF4-FFF2-40B4-BE49-F238E27FC236}">
                  <a16:creationId xmlns:a16="http://schemas.microsoft.com/office/drawing/2014/main" id="{61FABA3B-05B6-433C-90F9-8D9691A84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E1FEBA45-D0A3-4091-9956-161EDA21A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8420633"/>
      </p:ext>
    </p:extLst>
  </p:cSld>
  <p:clrMapOvr>
    <a:masterClrMapping/>
  </p:clrMapOvr>
  <mc:AlternateContent xmlns:mc="http://schemas.openxmlformats.org/markup-compatibility/2006">
    <mc:Choice xmlns:p14="http://schemas.microsoft.com/office/powerpoint/2010/main" Requires="p14">
      <p:transition spd="slow" p14:dur="2000" advTm="6828"/>
    </mc:Choice>
    <mc:Fallback>
      <p:transition spd="slow" advTm="682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00" name="Freeform: Shape 2099">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02" name="Group 2101">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103" name="Freeform: Shape 2102">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04" name="Freeform: Shape 2103">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05" name="Freeform: Shape 2104">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06"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07"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8"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11" name="Freeform: Shape 2110">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13"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114"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115"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1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11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1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1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2121" name="Rectangle 2120">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8CB77DF3-378A-2BAF-8DEA-A7D9C3085D73}"/>
              </a:ext>
            </a:extLst>
          </p:cNvPr>
          <p:cNvSpPr>
            <a:spLocks noGrp="1"/>
          </p:cNvSpPr>
          <p:nvPr>
            <p:ph type="title"/>
          </p:nvPr>
        </p:nvSpPr>
        <p:spPr>
          <a:xfrm>
            <a:off x="530352" y="1122363"/>
            <a:ext cx="4887206" cy="1978346"/>
          </a:xfrm>
        </p:spPr>
        <p:txBody>
          <a:bodyPr vert="horz" lIns="91440" tIns="45720" rIns="91440" bIns="45720" rtlCol="0" anchor="b">
            <a:normAutofit/>
          </a:bodyPr>
          <a:lstStyle/>
          <a:p>
            <a:r>
              <a:rPr lang="en-US" sz="3700"/>
              <a:t>An Example of Dyslexic text written by 7</a:t>
            </a:r>
            <a:r>
              <a:rPr lang="en-US" sz="3700" baseline="30000"/>
              <a:t>th</a:t>
            </a:r>
            <a:r>
              <a:rPr lang="en-US" sz="3700"/>
              <a:t> grade student</a:t>
            </a:r>
          </a:p>
        </p:txBody>
      </p:sp>
      <p:sp>
        <p:nvSpPr>
          <p:cNvPr id="2123" name="Freeform: Shape 2122">
            <a:extLst>
              <a:ext uri="{FF2B5EF4-FFF2-40B4-BE49-F238E27FC236}">
                <a16:creationId xmlns:a16="http://schemas.microsoft.com/office/drawing/2014/main" id="{3D505D40-32E9-4C48-81F8-AD80433BE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70"/>
            <a:ext cx="3129498" cy="888208"/>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25" name="Group 2124">
            <a:extLst>
              <a:ext uri="{FF2B5EF4-FFF2-40B4-BE49-F238E27FC236}">
                <a16:creationId xmlns:a16="http://schemas.microsoft.com/office/drawing/2014/main" id="{C507BF36-B92B-4CAC-BCA7-8364B51E1F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1701611" y="285553"/>
            <a:ext cx="886141" cy="802496"/>
            <a:chOff x="10948005" y="3272152"/>
            <a:chExt cx="868640" cy="786648"/>
          </a:xfrm>
          <a:solidFill>
            <a:schemeClr val="accent1"/>
          </a:solidFill>
        </p:grpSpPr>
        <p:sp>
          <p:nvSpPr>
            <p:cNvPr id="2126" name="Freeform: Shape 2125">
              <a:extLst>
                <a:ext uri="{FF2B5EF4-FFF2-40B4-BE49-F238E27FC236}">
                  <a16:creationId xmlns:a16="http://schemas.microsoft.com/office/drawing/2014/main" id="{2276237E-3A6D-452F-879C-FB8C77A1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27" name="Freeform: Shape 2126">
              <a:extLst>
                <a:ext uri="{FF2B5EF4-FFF2-40B4-BE49-F238E27FC236}">
                  <a16:creationId xmlns:a16="http://schemas.microsoft.com/office/drawing/2014/main" id="{38BC9243-F4BF-48A7-89AE-DFA5B37DE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28" name="Freeform: Shape 2127">
              <a:extLst>
                <a:ext uri="{FF2B5EF4-FFF2-40B4-BE49-F238E27FC236}">
                  <a16:creationId xmlns:a16="http://schemas.microsoft.com/office/drawing/2014/main" id="{5DE414EC-F3DF-412E-9B22-5328DAA99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129" name="Graphic 12">
              <a:extLst>
                <a:ext uri="{FF2B5EF4-FFF2-40B4-BE49-F238E27FC236}">
                  <a16:creationId xmlns:a16="http://schemas.microsoft.com/office/drawing/2014/main" id="{039C06B1-FDEA-47B1-8222-7D622CD72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130" name="Graphic 15">
              <a:extLst>
                <a:ext uri="{FF2B5EF4-FFF2-40B4-BE49-F238E27FC236}">
                  <a16:creationId xmlns:a16="http://schemas.microsoft.com/office/drawing/2014/main" id="{B834C8C1-9BD1-4635-8E5B-65815F901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31" name="Graphic 15">
              <a:extLst>
                <a:ext uri="{FF2B5EF4-FFF2-40B4-BE49-F238E27FC236}">
                  <a16:creationId xmlns:a16="http://schemas.microsoft.com/office/drawing/2014/main" id="{2963D456-B3F4-4EDC-827E-645741F64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73A58845-EFFB-4806-BC6D-47418C15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4"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2135"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136"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2137"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138"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39"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140"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2050" name="Picture 2">
            <a:extLst>
              <a:ext uri="{FF2B5EF4-FFF2-40B4-BE49-F238E27FC236}">
                <a16:creationId xmlns:a16="http://schemas.microsoft.com/office/drawing/2014/main" id="{B026519A-3383-F2C1-E9DF-6856239D51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70782" y="944689"/>
            <a:ext cx="5678424" cy="4968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544584"/>
      </p:ext>
    </p:extLst>
  </p:cSld>
  <p:clrMapOvr>
    <a:masterClrMapping/>
  </p:clrMapOvr>
  <mc:AlternateContent xmlns:mc="http://schemas.openxmlformats.org/markup-compatibility/2006">
    <mc:Choice xmlns:p14="http://schemas.microsoft.com/office/powerpoint/2010/main" Requires="p14">
      <p:transition spd="slow" p14:dur="2000" advTm="15537"/>
    </mc:Choice>
    <mc:Fallback>
      <p:transition spd="slow" advTm="155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4" name="Freeform: Shape 100">
            <a:extLst>
              <a:ext uri="{FF2B5EF4-FFF2-40B4-BE49-F238E27FC236}">
                <a16:creationId xmlns:a16="http://schemas.microsoft.com/office/drawing/2014/main" id="{435959F4-53DA-47FF-BC24-1E5B75C69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5" name="Group 144">
            <a:extLst>
              <a:ext uri="{FF2B5EF4-FFF2-40B4-BE49-F238E27FC236}">
                <a16:creationId xmlns:a16="http://schemas.microsoft.com/office/drawing/2014/main" id="{A7CF83E8-F6F0-41E3-B580-7412A04DDF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146" name="Freeform: Shape 103">
              <a:extLst>
                <a:ext uri="{FF2B5EF4-FFF2-40B4-BE49-F238E27FC236}">
                  <a16:creationId xmlns:a16="http://schemas.microsoft.com/office/drawing/2014/main" id="{1A0B6DBB-705D-48D0-842C-F9DFA7684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7" name="Freeform: Shape 104">
              <a:extLst>
                <a:ext uri="{FF2B5EF4-FFF2-40B4-BE49-F238E27FC236}">
                  <a16:creationId xmlns:a16="http://schemas.microsoft.com/office/drawing/2014/main" id="{C194A764-16E1-4D0D-9357-76F80E608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8" name="Freeform: Shape 105">
              <a:extLst>
                <a:ext uri="{FF2B5EF4-FFF2-40B4-BE49-F238E27FC236}">
                  <a16:creationId xmlns:a16="http://schemas.microsoft.com/office/drawing/2014/main" id="{115B7F3F-A40D-4F24-8536-E2420B433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9" name="Graphic 12">
              <a:extLst>
                <a:ext uri="{FF2B5EF4-FFF2-40B4-BE49-F238E27FC236}">
                  <a16:creationId xmlns:a16="http://schemas.microsoft.com/office/drawing/2014/main" id="{CEF42844-A829-4ED2-A360-63BB2A7C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50" name="Graphic 15">
              <a:extLst>
                <a:ext uri="{FF2B5EF4-FFF2-40B4-BE49-F238E27FC236}">
                  <a16:creationId xmlns:a16="http://schemas.microsoft.com/office/drawing/2014/main" id="{57B23B52-A1C3-44EF-BC11-9094A0DA1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1" name="Graphic 15">
              <a:extLst>
                <a:ext uri="{FF2B5EF4-FFF2-40B4-BE49-F238E27FC236}">
                  <a16:creationId xmlns:a16="http://schemas.microsoft.com/office/drawing/2014/main" id="{064E08E5-DA92-4CF2-A0BF-E34180022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52" name="Freeform: Shape 109">
              <a:extLst>
                <a:ext uri="{FF2B5EF4-FFF2-40B4-BE49-F238E27FC236}">
                  <a16:creationId xmlns:a16="http://schemas.microsoft.com/office/drawing/2014/main" id="{7A222560-E657-4CAE-B667-7BE9E224B2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Freeform: Shape 111">
            <a:extLst>
              <a:ext uri="{FF2B5EF4-FFF2-40B4-BE49-F238E27FC236}">
                <a16:creationId xmlns:a16="http://schemas.microsoft.com/office/drawing/2014/main" id="{59226104-0061-4319-8237-9C001BF85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4"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3267662"/>
            <a:ext cx="972241" cy="45718"/>
            <a:chOff x="4886325" y="3371754"/>
            <a:chExt cx="2418492" cy="113728"/>
          </a:xfrm>
          <a:solidFill>
            <a:schemeClr val="accent1"/>
          </a:solidFill>
        </p:grpSpPr>
        <p:sp>
          <p:nvSpPr>
            <p:cNvPr id="155" name="Graphic 78">
              <a:extLst>
                <a:ext uri="{FF2B5EF4-FFF2-40B4-BE49-F238E27FC236}">
                  <a16:creationId xmlns:a16="http://schemas.microsoft.com/office/drawing/2014/main" id="{5E279D86-4533-45F1-B0AA-D237399A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16" name="Graphic 78">
              <a:extLst>
                <a:ext uri="{FF2B5EF4-FFF2-40B4-BE49-F238E27FC236}">
                  <a16:creationId xmlns:a16="http://schemas.microsoft.com/office/drawing/2014/main" id="{764FD722-CB31-4326-ADD8-CBA52FD1FF5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56" name="Graphic 78">
                <a:extLst>
                  <a:ext uri="{FF2B5EF4-FFF2-40B4-BE49-F238E27FC236}">
                    <a16:creationId xmlns:a16="http://schemas.microsoft.com/office/drawing/2014/main" id="{24E4BCEC-8B0A-444E-8509-1B3BB0449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57" name="Graphic 78">
                <a:extLst>
                  <a:ext uri="{FF2B5EF4-FFF2-40B4-BE49-F238E27FC236}">
                    <a16:creationId xmlns:a16="http://schemas.microsoft.com/office/drawing/2014/main" id="{9DB36622-1DC7-4B17-8984-588BA8999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58" name="Graphic 78">
                <a:extLst>
                  <a:ext uri="{FF2B5EF4-FFF2-40B4-BE49-F238E27FC236}">
                    <a16:creationId xmlns:a16="http://schemas.microsoft.com/office/drawing/2014/main" id="{51B97AF0-1974-42B9-B5FC-A332C52E8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59" name="Graphic 78">
                <a:extLst>
                  <a:ext uri="{FF2B5EF4-FFF2-40B4-BE49-F238E27FC236}">
                    <a16:creationId xmlns:a16="http://schemas.microsoft.com/office/drawing/2014/main" id="{95A298AD-BE5D-4BE1-8CDF-DBFB42D63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160" name="Rectangle 159">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A7540991-8644-C109-9F20-F147567508BA}"/>
              </a:ext>
            </a:extLst>
          </p:cNvPr>
          <p:cNvSpPr>
            <a:spLocks noGrp="1"/>
          </p:cNvSpPr>
          <p:nvPr>
            <p:ph type="title"/>
          </p:nvPr>
        </p:nvSpPr>
        <p:spPr>
          <a:xfrm>
            <a:off x="6096000" y="1122363"/>
            <a:ext cx="5940476" cy="1978346"/>
          </a:xfrm>
        </p:spPr>
        <p:txBody>
          <a:bodyPr vert="horz" lIns="91440" tIns="45720" rIns="91440" bIns="45720" rtlCol="0" anchor="b">
            <a:normAutofit/>
          </a:bodyPr>
          <a:lstStyle/>
          <a:p>
            <a:r>
              <a:rPr lang="en-US" sz="4000"/>
              <a:t>Output for the Dyslexic Text</a:t>
            </a:r>
          </a:p>
        </p:txBody>
      </p:sp>
      <p:pic>
        <p:nvPicPr>
          <p:cNvPr id="4" name="Content Placeholder 3">
            <a:extLst>
              <a:ext uri="{FF2B5EF4-FFF2-40B4-BE49-F238E27FC236}">
                <a16:creationId xmlns:a16="http://schemas.microsoft.com/office/drawing/2014/main" id="{D2A9D26A-8CB3-2570-9EA8-DC21A0DCDAE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733327" y="56488"/>
            <a:ext cx="3456453" cy="6679139"/>
          </a:xfrm>
          <a:prstGeom prst="rect">
            <a:avLst/>
          </a:prstGeom>
        </p:spPr>
      </p:pic>
      <p:sp>
        <p:nvSpPr>
          <p:cNvPr id="161" name="Freeform: Shape 123">
            <a:extLst>
              <a:ext uri="{FF2B5EF4-FFF2-40B4-BE49-F238E27FC236}">
                <a16:creationId xmlns:a16="http://schemas.microsoft.com/office/drawing/2014/main" id="{D1DEB8A1-0BB8-48FD-8739-36D42B5F2E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2" name="Graphic 78">
            <a:extLst>
              <a:ext uri="{FF2B5EF4-FFF2-40B4-BE49-F238E27FC236}">
                <a16:creationId xmlns:a16="http://schemas.microsoft.com/office/drawing/2014/main" id="{06B4C967-D337-479B-87CA-7587B7FCFF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3267662"/>
            <a:ext cx="972241" cy="45718"/>
            <a:chOff x="4886325" y="3371754"/>
            <a:chExt cx="2418492" cy="113728"/>
          </a:xfrm>
          <a:solidFill>
            <a:schemeClr val="accent1"/>
          </a:solidFill>
        </p:grpSpPr>
        <p:sp>
          <p:nvSpPr>
            <p:cNvPr id="163" name="Graphic 78">
              <a:extLst>
                <a:ext uri="{FF2B5EF4-FFF2-40B4-BE49-F238E27FC236}">
                  <a16:creationId xmlns:a16="http://schemas.microsoft.com/office/drawing/2014/main" id="{6EF1A9DB-7052-4254-8534-9AAED6F6B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4" name="Graphic 78">
              <a:extLst>
                <a:ext uri="{FF2B5EF4-FFF2-40B4-BE49-F238E27FC236}">
                  <a16:creationId xmlns:a16="http://schemas.microsoft.com/office/drawing/2014/main" id="{55D44775-F9E3-4142-8CDB-277AEF2F38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5" name="Graphic 78">
                <a:extLst>
                  <a:ext uri="{FF2B5EF4-FFF2-40B4-BE49-F238E27FC236}">
                    <a16:creationId xmlns:a16="http://schemas.microsoft.com/office/drawing/2014/main" id="{93BB9C83-6DC3-450C-BFAD-0CB5EAD29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6" name="Graphic 78">
                <a:extLst>
                  <a:ext uri="{FF2B5EF4-FFF2-40B4-BE49-F238E27FC236}">
                    <a16:creationId xmlns:a16="http://schemas.microsoft.com/office/drawing/2014/main" id="{4E01AF91-A65B-4AE1-96C9-4168BD8F90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67" name="Graphic 78">
                <a:extLst>
                  <a:ext uri="{FF2B5EF4-FFF2-40B4-BE49-F238E27FC236}">
                    <a16:creationId xmlns:a16="http://schemas.microsoft.com/office/drawing/2014/main" id="{0AD45C08-DFB9-441F-A901-BCB9B0305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68" name="Graphic 78">
                <a:extLst>
                  <a:ext uri="{FF2B5EF4-FFF2-40B4-BE49-F238E27FC236}">
                    <a16:creationId xmlns:a16="http://schemas.microsoft.com/office/drawing/2014/main" id="{E05BEC0E-4EE4-42C4-BF0B-15F9AC518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34" name="Freeform: Shape 133">
            <a:extLst>
              <a:ext uri="{FF2B5EF4-FFF2-40B4-BE49-F238E27FC236}">
                <a16:creationId xmlns:a16="http://schemas.microsoft.com/office/drawing/2014/main" id="{8E888BFA-FA2E-44AF-9D7B-16D609CD4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9" name="Group 168">
            <a:extLst>
              <a:ext uri="{FF2B5EF4-FFF2-40B4-BE49-F238E27FC236}">
                <a16:creationId xmlns:a16="http://schemas.microsoft.com/office/drawing/2014/main" id="{67CE019E-45F4-43D5-9AB7-9B668C6E6A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98068" y="5251713"/>
            <a:ext cx="886141" cy="802496"/>
            <a:chOff x="10948005" y="3272152"/>
            <a:chExt cx="868640" cy="786648"/>
          </a:xfrm>
          <a:solidFill>
            <a:schemeClr val="accent1"/>
          </a:solidFill>
        </p:grpSpPr>
        <p:sp>
          <p:nvSpPr>
            <p:cNvPr id="137" name="Freeform: Shape 136">
              <a:extLst>
                <a:ext uri="{FF2B5EF4-FFF2-40B4-BE49-F238E27FC236}">
                  <a16:creationId xmlns:a16="http://schemas.microsoft.com/office/drawing/2014/main" id="{EC480AF2-3BB1-4050-B21E-AB449FE50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0" name="Freeform: Shape 137">
              <a:extLst>
                <a:ext uri="{FF2B5EF4-FFF2-40B4-BE49-F238E27FC236}">
                  <a16:creationId xmlns:a16="http://schemas.microsoft.com/office/drawing/2014/main" id="{B3E90887-79C9-41C0-B858-2F1BBDB0D7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1" name="Freeform: Shape 138">
              <a:extLst>
                <a:ext uri="{FF2B5EF4-FFF2-40B4-BE49-F238E27FC236}">
                  <a16:creationId xmlns:a16="http://schemas.microsoft.com/office/drawing/2014/main" id="{98C19F66-7FD5-40E7-9815-B07EFECA6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72" name="Graphic 12">
              <a:extLst>
                <a:ext uri="{FF2B5EF4-FFF2-40B4-BE49-F238E27FC236}">
                  <a16:creationId xmlns:a16="http://schemas.microsoft.com/office/drawing/2014/main" id="{D5C72724-3286-4EB9-9914-3494FBE16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3" name="Graphic 15">
              <a:extLst>
                <a:ext uri="{FF2B5EF4-FFF2-40B4-BE49-F238E27FC236}">
                  <a16:creationId xmlns:a16="http://schemas.microsoft.com/office/drawing/2014/main" id="{932523A8-D1B0-4E30-B39D-0D5333498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2" name="Graphic 15">
              <a:extLst>
                <a:ext uri="{FF2B5EF4-FFF2-40B4-BE49-F238E27FC236}">
                  <a16:creationId xmlns:a16="http://schemas.microsoft.com/office/drawing/2014/main" id="{2FA0DBAA-ACBC-42C4-88B2-1EBB6EC00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51AE6197-E637-4088-81E6-76DCE41A5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2127926"/>
      </p:ext>
    </p:extLst>
  </p:cSld>
  <p:clrMapOvr>
    <a:masterClrMapping/>
  </p:clrMapOvr>
  <mc:AlternateContent xmlns:mc="http://schemas.openxmlformats.org/markup-compatibility/2006">
    <mc:Choice xmlns:p14="http://schemas.microsoft.com/office/powerpoint/2010/main" Requires="p14">
      <p:transition spd="slow" p14:dur="2000" advTm="11668"/>
    </mc:Choice>
    <mc:Fallback>
      <p:transition spd="slow" advTm="1166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F9C493A-9F03-49B4-B3FB-19CE5AC11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98"/>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itle 1">
            <a:extLst>
              <a:ext uri="{FF2B5EF4-FFF2-40B4-BE49-F238E27FC236}">
                <a16:creationId xmlns:a16="http://schemas.microsoft.com/office/drawing/2014/main" id="{43066D80-B185-7296-1800-016BE55308CD}"/>
              </a:ext>
            </a:extLst>
          </p:cNvPr>
          <p:cNvSpPr>
            <a:spLocks noGrp="1"/>
          </p:cNvSpPr>
          <p:nvPr>
            <p:ph type="title"/>
          </p:nvPr>
        </p:nvSpPr>
        <p:spPr>
          <a:xfrm>
            <a:off x="525717" y="696952"/>
            <a:ext cx="10077196" cy="821794"/>
          </a:xfrm>
        </p:spPr>
        <p:txBody>
          <a:bodyPr>
            <a:normAutofit/>
          </a:bodyPr>
          <a:lstStyle/>
          <a:p>
            <a:r>
              <a:rPr lang="en-US"/>
              <a:t>Under the Hood</a:t>
            </a:r>
          </a:p>
        </p:txBody>
      </p:sp>
      <p:grpSp>
        <p:nvGrpSpPr>
          <p:cNvPr id="76" name="Graphic 78">
            <a:extLst>
              <a:ext uri="{FF2B5EF4-FFF2-40B4-BE49-F238E27FC236}">
                <a16:creationId xmlns:a16="http://schemas.microsoft.com/office/drawing/2014/main" id="{BC3D4A83-1EFA-4B2C-B330-849E358950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225" y="1708814"/>
            <a:ext cx="972241" cy="45718"/>
            <a:chOff x="4886325" y="3371754"/>
            <a:chExt cx="2418492" cy="113728"/>
          </a:xfrm>
          <a:solidFill>
            <a:schemeClr val="accent1"/>
          </a:solidFill>
        </p:grpSpPr>
        <p:sp>
          <p:nvSpPr>
            <p:cNvPr id="77" name="Graphic 78">
              <a:extLst>
                <a:ext uri="{FF2B5EF4-FFF2-40B4-BE49-F238E27FC236}">
                  <a16:creationId xmlns:a16="http://schemas.microsoft.com/office/drawing/2014/main" id="{3508E11F-ACA4-405C-A9FA-2577500EA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78" name="Graphic 78">
              <a:extLst>
                <a:ext uri="{FF2B5EF4-FFF2-40B4-BE49-F238E27FC236}">
                  <a16:creationId xmlns:a16="http://schemas.microsoft.com/office/drawing/2014/main" id="{82B1CDA4-B2EA-4968-8276-0552D6D744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80" name="Graphic 78">
                <a:extLst>
                  <a:ext uri="{FF2B5EF4-FFF2-40B4-BE49-F238E27FC236}">
                    <a16:creationId xmlns:a16="http://schemas.microsoft.com/office/drawing/2014/main" id="{F4337472-CDEB-4AFE-BBB9-5A11CA470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56" name="Graphic 78">
                <a:extLst>
                  <a:ext uri="{FF2B5EF4-FFF2-40B4-BE49-F238E27FC236}">
                    <a16:creationId xmlns:a16="http://schemas.microsoft.com/office/drawing/2014/main" id="{6CD67A6D-EAE7-4891-ACC9-4AC0CCF44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81" name="Graphic 78">
                <a:extLst>
                  <a:ext uri="{FF2B5EF4-FFF2-40B4-BE49-F238E27FC236}">
                    <a16:creationId xmlns:a16="http://schemas.microsoft.com/office/drawing/2014/main" id="{F1769489-D4BC-4B3B-9E23-87FCFDAB4E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82" name="Graphic 78">
                <a:extLst>
                  <a:ext uri="{FF2B5EF4-FFF2-40B4-BE49-F238E27FC236}">
                    <a16:creationId xmlns:a16="http://schemas.microsoft.com/office/drawing/2014/main" id="{13E13021-8923-4A4D-84FA-DA886E292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83" name="Freeform: Shape 59">
            <a:extLst>
              <a:ext uri="{FF2B5EF4-FFF2-40B4-BE49-F238E27FC236}">
                <a16:creationId xmlns:a16="http://schemas.microsoft.com/office/drawing/2014/main" id="{90A46C7D-C1BB-49B8-8D37-39742820E9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4683" y="5165905"/>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4A7F2D8E-CCBA-97E0-6911-265DAE8DB2C7}"/>
              </a:ext>
            </a:extLst>
          </p:cNvPr>
          <p:cNvGraphicFramePr>
            <a:graphicFrameLocks noGrp="1"/>
          </p:cNvGraphicFramePr>
          <p:nvPr>
            <p:ph idx="1"/>
            <p:extLst>
              <p:ext uri="{D42A27DB-BD31-4B8C-83A1-F6EECF244321}">
                <p14:modId xmlns:p14="http://schemas.microsoft.com/office/powerpoint/2010/main" val="3764141031"/>
              </p:ext>
            </p:extLst>
          </p:nvPr>
        </p:nvGraphicFramePr>
        <p:xfrm>
          <a:off x="525462" y="1804163"/>
          <a:ext cx="11004385" cy="4407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2042652"/>
      </p:ext>
    </p:extLst>
  </p:cSld>
  <p:clrMapOvr>
    <a:masterClrMapping/>
  </p:clrMapOvr>
  <mc:AlternateContent xmlns:mc="http://schemas.openxmlformats.org/markup-compatibility/2006">
    <mc:Choice xmlns:p14="http://schemas.microsoft.com/office/powerpoint/2010/main" Requires="p14">
      <p:transition spd="slow" p14:dur="2000" advTm="22084"/>
    </mc:Choice>
    <mc:Fallback>
      <p:transition spd="slow" advTm="2208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52" name="Rectangle 4151">
            <a:extLst>
              <a:ext uri="{FF2B5EF4-FFF2-40B4-BE49-F238E27FC236}">
                <a16:creationId xmlns:a16="http://schemas.microsoft.com/office/drawing/2014/main" id="{F420BC5C-C418-4843-B04B-6918968D0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CA6019-AF64-202E-A674-26B3CD3B4486}"/>
              </a:ext>
            </a:extLst>
          </p:cNvPr>
          <p:cNvSpPr>
            <a:spLocks noGrp="1"/>
          </p:cNvSpPr>
          <p:nvPr>
            <p:ph type="title"/>
          </p:nvPr>
        </p:nvSpPr>
        <p:spPr>
          <a:xfrm>
            <a:off x="517871" y="976160"/>
            <a:ext cx="4767930" cy="1848734"/>
          </a:xfrm>
        </p:spPr>
        <p:txBody>
          <a:bodyPr vert="horz" lIns="91440" tIns="45720" rIns="91440" bIns="45720" rtlCol="0">
            <a:normAutofit/>
          </a:bodyPr>
          <a:lstStyle/>
          <a:p>
            <a:r>
              <a:rPr lang="en-US"/>
              <a:t>OCR </a:t>
            </a:r>
            <a:br>
              <a:rPr lang="en-US"/>
            </a:br>
            <a:r>
              <a:rPr lang="en-US"/>
              <a:t>(Optical Character Recognition)</a:t>
            </a:r>
          </a:p>
        </p:txBody>
      </p:sp>
      <p:sp>
        <p:nvSpPr>
          <p:cNvPr id="4154" name="Freeform: Shape 4153">
            <a:extLst>
              <a:ext uri="{FF2B5EF4-FFF2-40B4-BE49-F238E27FC236}">
                <a16:creationId xmlns:a16="http://schemas.microsoft.com/office/drawing/2014/main" id="{13E5F285-BD95-4989-B20B-778990159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1">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56" name="Graphic 78">
            <a:extLst>
              <a:ext uri="{FF2B5EF4-FFF2-40B4-BE49-F238E27FC236}">
                <a16:creationId xmlns:a16="http://schemas.microsoft.com/office/drawing/2014/main" id="{6C02F4BE-6538-4CAD-B506-5FEB41D37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415" y="3039262"/>
            <a:ext cx="1020166" cy="45718"/>
            <a:chOff x="4886325" y="3371754"/>
            <a:chExt cx="2418492" cy="113728"/>
          </a:xfrm>
          <a:solidFill>
            <a:schemeClr val="accent1"/>
          </a:solidFill>
        </p:grpSpPr>
        <p:sp>
          <p:nvSpPr>
            <p:cNvPr id="4157" name="Graphic 78">
              <a:extLst>
                <a:ext uri="{FF2B5EF4-FFF2-40B4-BE49-F238E27FC236}">
                  <a16:creationId xmlns:a16="http://schemas.microsoft.com/office/drawing/2014/main" id="{3937246C-D7B5-4CC9-B979-0999DFD5B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4158" name="Graphic 78">
              <a:extLst>
                <a:ext uri="{FF2B5EF4-FFF2-40B4-BE49-F238E27FC236}">
                  <a16:creationId xmlns:a16="http://schemas.microsoft.com/office/drawing/2014/main" id="{559392DF-C926-44F7-920D-C232D60C05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4159" name="Graphic 78">
                <a:extLst>
                  <a:ext uri="{FF2B5EF4-FFF2-40B4-BE49-F238E27FC236}">
                    <a16:creationId xmlns:a16="http://schemas.microsoft.com/office/drawing/2014/main" id="{437FE2E3-579D-4AA7-8775-C78D1D5631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160" name="Graphic 78">
                <a:extLst>
                  <a:ext uri="{FF2B5EF4-FFF2-40B4-BE49-F238E27FC236}">
                    <a16:creationId xmlns:a16="http://schemas.microsoft.com/office/drawing/2014/main" id="{A6A05323-CAFA-4D34-83D6-3B23B02085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61" name="Graphic 78">
                <a:extLst>
                  <a:ext uri="{FF2B5EF4-FFF2-40B4-BE49-F238E27FC236}">
                    <a16:creationId xmlns:a16="http://schemas.microsoft.com/office/drawing/2014/main" id="{D49C45E0-CA07-4FD4-9097-BF313F498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62" name="Graphic 78">
                <a:extLst>
                  <a:ext uri="{FF2B5EF4-FFF2-40B4-BE49-F238E27FC236}">
                    <a16:creationId xmlns:a16="http://schemas.microsoft.com/office/drawing/2014/main" id="{1EC741B7-EEE8-43D3-9F8E-C2B4DD196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149" name="Content Placeholder 4148">
            <a:extLst>
              <a:ext uri="{FF2B5EF4-FFF2-40B4-BE49-F238E27FC236}">
                <a16:creationId xmlns:a16="http://schemas.microsoft.com/office/drawing/2014/main" id="{B4CD6440-CFBC-BA2D-0B7B-14A910C1B7D7}"/>
              </a:ext>
            </a:extLst>
          </p:cNvPr>
          <p:cNvSpPr>
            <a:spLocks noGrp="1"/>
          </p:cNvSpPr>
          <p:nvPr>
            <p:ph idx="1"/>
          </p:nvPr>
        </p:nvSpPr>
        <p:spPr>
          <a:xfrm>
            <a:off x="517870" y="3299404"/>
            <a:ext cx="5191519" cy="2745750"/>
          </a:xfrm>
        </p:spPr>
        <p:txBody>
          <a:bodyPr vert="horz" lIns="91440" tIns="45720" rIns="91440" bIns="45720" rtlCol="0" anchor="t">
            <a:normAutofit/>
          </a:bodyPr>
          <a:lstStyle/>
          <a:p>
            <a:pPr algn="just"/>
            <a:r>
              <a:rPr lang="en-US"/>
              <a:t>DyselxiScan uses Apple’s Vision framework to extract the text from the captured image. One of Vision’s many powerful features is its ability to detect and recognize multilanguage text in images. Processing for image to text is handled on device itself to increase privacy.</a:t>
            </a:r>
          </a:p>
        </p:txBody>
      </p:sp>
      <p:pic>
        <p:nvPicPr>
          <p:cNvPr id="4098" name="Picture 2" descr="Definition for OCR | SICK">
            <a:extLst>
              <a:ext uri="{FF2B5EF4-FFF2-40B4-BE49-F238E27FC236}">
                <a16:creationId xmlns:a16="http://schemas.microsoft.com/office/drawing/2014/main" id="{E05A48FD-C78A-4D33-B4B7-4F4395322F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
          <a:stretch/>
        </p:blipFill>
        <p:spPr bwMode="auto">
          <a:xfrm>
            <a:off x="6583291" y="928489"/>
            <a:ext cx="5195740" cy="5195740"/>
          </a:xfrm>
          <a:prstGeom prst="rect">
            <a:avLst/>
          </a:prstGeom>
          <a:noFill/>
          <a:extLst>
            <a:ext uri="{909E8E84-426E-40DD-AFC4-6F175D3DCCD1}">
              <a14:hiddenFill xmlns:a14="http://schemas.microsoft.com/office/drawing/2010/main">
                <a:solidFill>
                  <a:srgbClr val="FFFFFF"/>
                </a:solidFill>
              </a14:hiddenFill>
            </a:ext>
          </a:extLst>
        </p:spPr>
      </p:pic>
      <p:sp>
        <p:nvSpPr>
          <p:cNvPr id="4164" name="Freeform: Shape 4163">
            <a:extLst>
              <a:ext uri="{FF2B5EF4-FFF2-40B4-BE49-F238E27FC236}">
                <a16:creationId xmlns:a16="http://schemas.microsoft.com/office/drawing/2014/main" id="{6B6061A8-D267-4967-AF47-C3CC45138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99042" y="4951350"/>
            <a:ext cx="4292956" cy="1927671"/>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166" name="Group 4165">
            <a:extLst>
              <a:ext uri="{FF2B5EF4-FFF2-40B4-BE49-F238E27FC236}">
                <a16:creationId xmlns:a16="http://schemas.microsoft.com/office/drawing/2014/main" id="{12DB770A-658D-4212-9BF2-236070D5D7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447993" y="5742897"/>
            <a:ext cx="886141" cy="802496"/>
            <a:chOff x="10948005" y="3272152"/>
            <a:chExt cx="868640" cy="786648"/>
          </a:xfrm>
          <a:solidFill>
            <a:schemeClr val="accent3">
              <a:lumMod val="60000"/>
              <a:lumOff val="40000"/>
            </a:schemeClr>
          </a:solidFill>
        </p:grpSpPr>
        <p:sp>
          <p:nvSpPr>
            <p:cNvPr id="4167" name="Freeform: Shape 4166">
              <a:extLst>
                <a:ext uri="{FF2B5EF4-FFF2-40B4-BE49-F238E27FC236}">
                  <a16:creationId xmlns:a16="http://schemas.microsoft.com/office/drawing/2014/main" id="{A9B99195-76A3-4B90-8F45-BAEF05699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68" name="Freeform: Shape 4167">
              <a:extLst>
                <a:ext uri="{FF2B5EF4-FFF2-40B4-BE49-F238E27FC236}">
                  <a16:creationId xmlns:a16="http://schemas.microsoft.com/office/drawing/2014/main" id="{F1029419-581A-4B40-B3E3-BD5931F99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69" name="Freeform: Shape 4168">
              <a:extLst>
                <a:ext uri="{FF2B5EF4-FFF2-40B4-BE49-F238E27FC236}">
                  <a16:creationId xmlns:a16="http://schemas.microsoft.com/office/drawing/2014/main" id="{38F181C6-C3A7-463D-B837-E6FB1B080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170" name="Graphic 12">
              <a:extLst>
                <a:ext uri="{FF2B5EF4-FFF2-40B4-BE49-F238E27FC236}">
                  <a16:creationId xmlns:a16="http://schemas.microsoft.com/office/drawing/2014/main" id="{FB6F6AFA-67F5-4D3A-839B-6B3980B6F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171" name="Graphic 15">
              <a:extLst>
                <a:ext uri="{FF2B5EF4-FFF2-40B4-BE49-F238E27FC236}">
                  <a16:creationId xmlns:a16="http://schemas.microsoft.com/office/drawing/2014/main" id="{E9F49015-3756-46EC-AF1A-2F33219CB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72" name="Graphic 15">
              <a:extLst>
                <a:ext uri="{FF2B5EF4-FFF2-40B4-BE49-F238E27FC236}">
                  <a16:creationId xmlns:a16="http://schemas.microsoft.com/office/drawing/2014/main" id="{44C1E606-364B-4793-83A8-61AC96EDB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173" name="Freeform: Shape 4172">
              <a:extLst>
                <a:ext uri="{FF2B5EF4-FFF2-40B4-BE49-F238E27FC236}">
                  <a16:creationId xmlns:a16="http://schemas.microsoft.com/office/drawing/2014/main" id="{4D62BB33-881E-4E43-A746-75C1E7C322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5716297"/>
      </p:ext>
    </p:extLst>
  </p:cSld>
  <p:clrMapOvr>
    <a:masterClrMapping/>
  </p:clrMapOvr>
  <mc:AlternateContent xmlns:mc="http://schemas.openxmlformats.org/markup-compatibility/2006">
    <mc:Choice xmlns:p14="http://schemas.microsoft.com/office/powerpoint/2010/main" Requires="p14">
      <p:transition spd="slow" p14:dur="2000" advTm="16833"/>
    </mc:Choice>
    <mc:Fallback>
      <p:transition spd="slow" advTm="16833"/>
    </mc:Fallback>
  </mc:AlternateContent>
</p:sld>
</file>

<file path=ppt/theme/theme1.xml><?xml version="1.0" encoding="utf-8"?>
<a:theme xmlns:a="http://schemas.openxmlformats.org/drawingml/2006/main" name="RocaVTI">
  <a:themeElements>
    <a:clrScheme name="AnalogousFromDarkSeed_2SEEDS">
      <a:dk1>
        <a:srgbClr val="000000"/>
      </a:dk1>
      <a:lt1>
        <a:srgbClr val="FFFFFF"/>
      </a:lt1>
      <a:dk2>
        <a:srgbClr val="23283E"/>
      </a:dk2>
      <a:lt2>
        <a:srgbClr val="E8E7E2"/>
      </a:lt2>
      <a:accent1>
        <a:srgbClr val="3B4EB1"/>
      </a:accent1>
      <a:accent2>
        <a:srgbClr val="4D91C3"/>
      </a:accent2>
      <a:accent3>
        <a:srgbClr val="6B4DC3"/>
      </a:accent3>
      <a:accent4>
        <a:srgbClr val="B13B92"/>
      </a:accent4>
      <a:accent5>
        <a:srgbClr val="C34D72"/>
      </a:accent5>
      <a:accent6>
        <a:srgbClr val="B1473B"/>
      </a:accent6>
      <a:hlink>
        <a:srgbClr val="BF3F93"/>
      </a:hlink>
      <a:folHlink>
        <a:srgbClr val="7F7F7F"/>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1544</Words>
  <Application>Microsoft Macintosh PowerPoint</Application>
  <PresentationFormat>Widescreen</PresentationFormat>
  <Paragraphs>97</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ADLaM Display</vt:lpstr>
      <vt:lpstr>Aharoni</vt:lpstr>
      <vt:lpstr>Aptos</vt:lpstr>
      <vt:lpstr>Arial</vt:lpstr>
      <vt:lpstr>Avenir Next LT Pro</vt:lpstr>
      <vt:lpstr>Avenir Next LT Pro Light</vt:lpstr>
      <vt:lpstr>Calibri</vt:lpstr>
      <vt:lpstr>Georgia Pro Semibold</vt:lpstr>
      <vt:lpstr>RocaVTI</vt:lpstr>
      <vt:lpstr>DyslexiScan: Empowering Individuals with Dyslexia</vt:lpstr>
      <vt:lpstr> Definition of Dyslexia </vt:lpstr>
      <vt:lpstr>Impact on Reading, Writing, and Comprehension </vt:lpstr>
      <vt:lpstr>Introducing: DyslexiScan</vt:lpstr>
      <vt:lpstr>Quick demonstration</vt:lpstr>
      <vt:lpstr>An Example of Dyslexic text written by 7th grade student</vt:lpstr>
      <vt:lpstr>Output for the Dyslexic Text</vt:lpstr>
      <vt:lpstr>Under the Hood</vt:lpstr>
      <vt:lpstr>OCR  (Optical Character Recognition)</vt:lpstr>
      <vt:lpstr>Spell checker </vt:lpstr>
      <vt:lpstr>Gemini and Final Text</vt:lpstr>
      <vt:lpstr>Text to Speech </vt:lpstr>
      <vt:lpstr>Multilingual Support </vt:lpstr>
      <vt:lpstr>Uses Dyslexic Font</vt:lpstr>
      <vt:lpstr>Future Improvement</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Veerjyot Singh Sammi</cp:lastModifiedBy>
  <cp:revision>1</cp:revision>
  <dcterms:created xsi:type="dcterms:W3CDTF">2024-03-24T10:08:05Z</dcterms:created>
  <dcterms:modified xsi:type="dcterms:W3CDTF">2024-03-26T13:26:32Z</dcterms:modified>
</cp:coreProperties>
</file>